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9.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1.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3.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4.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15.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6.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3" r:id="rId1"/>
    <p:sldMasterId id="2147484594" r:id="rId2"/>
    <p:sldMasterId id="2147484623" r:id="rId3"/>
    <p:sldMasterId id="2147484654" r:id="rId4"/>
    <p:sldMasterId id="2147484847" r:id="rId5"/>
    <p:sldMasterId id="2147484876" r:id="rId6"/>
    <p:sldMasterId id="2147484902" r:id="rId7"/>
    <p:sldMasterId id="2147484936" r:id="rId8"/>
    <p:sldMasterId id="2147484996" r:id="rId9"/>
    <p:sldMasterId id="2147485033" r:id="rId10"/>
    <p:sldMasterId id="2147485068" r:id="rId11"/>
    <p:sldMasterId id="2147485143" r:id="rId12"/>
    <p:sldMasterId id="2147485190" r:id="rId13"/>
    <p:sldMasterId id="2147485279" r:id="rId14"/>
    <p:sldMasterId id="2147485320" r:id="rId15"/>
    <p:sldMasterId id="2147485451" r:id="rId16"/>
    <p:sldMasterId id="2147485489" r:id="rId17"/>
  </p:sldMasterIdLst>
  <p:notesMasterIdLst>
    <p:notesMasterId r:id="rId28"/>
  </p:notesMasterIdLst>
  <p:sldIdLst>
    <p:sldId id="6432" r:id="rId18"/>
    <p:sldId id="2142532320" r:id="rId19"/>
    <p:sldId id="2142532319" r:id="rId20"/>
    <p:sldId id="2142532517" r:id="rId21"/>
    <p:sldId id="343" r:id="rId22"/>
    <p:sldId id="2142532524" r:id="rId23"/>
    <p:sldId id="2142532527" r:id="rId24"/>
    <p:sldId id="2142532523" r:id="rId25"/>
    <p:sldId id="141168110" r:id="rId26"/>
    <p:sldId id="2142532528" r:id="rId27"/>
  </p:sldIdLst>
  <p:sldSz cx="9144000" cy="5148263"/>
  <p:notesSz cx="7315200" cy="9601200"/>
  <p:custDataLst>
    <p:tags r:id="rId29"/>
  </p:custData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26" userDrawn="1">
          <p15:clr>
            <a:srgbClr val="A4A3A4"/>
          </p15:clr>
        </p15:guide>
        <p15:guide id="2" pos="2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Fray" initials="KF" lastIdx="1" clrIdx="0"/>
  <p:cmAuthor id="2" name="ADMINIBM" initials="A" lastIdx="1" clrIdx="1">
    <p:extLst>
      <p:ext uri="{19B8F6BF-5375-455C-9EA6-DF929625EA0E}">
        <p15:presenceInfo xmlns:p15="http://schemas.microsoft.com/office/powerpoint/2012/main" userId="ADMINIB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A1"/>
    <a:srgbClr val="FFFFFF"/>
    <a:srgbClr val="459C9A"/>
    <a:srgbClr val="595959"/>
    <a:srgbClr val="659380"/>
    <a:srgbClr val="109260"/>
    <a:srgbClr val="4041B8"/>
    <a:srgbClr val="FF2600"/>
    <a:srgbClr val="0086B3"/>
    <a:srgbClr val="004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75704" autoAdjust="0"/>
  </p:normalViewPr>
  <p:slideViewPr>
    <p:cSldViewPr snapToGrid="0">
      <p:cViewPr varScale="1">
        <p:scale>
          <a:sx n="116" d="100"/>
          <a:sy n="116" d="100"/>
        </p:scale>
        <p:origin x="1408" y="192"/>
      </p:cViewPr>
      <p:guideLst>
        <p:guide orient="horz" pos="326"/>
        <p:guide pos="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hangingPunct="1">
              <a:defRPr sz="1200"/>
            </a:lvl1pPr>
          </a:lstStyle>
          <a:p>
            <a:pPr>
              <a:defRPr/>
            </a:pPr>
            <a:fld id="{EAB91FA6-DBB3-4C7B-81A3-32C3720B4128}" type="datetimeFigureOut">
              <a:rPr lang="en-US"/>
              <a:pPr>
                <a:defRPr/>
              </a:pPr>
              <a:t>9/2/21</a:t>
            </a:fld>
            <a:endParaRPr lang="en-US" dirty="0"/>
          </a:p>
        </p:txBody>
      </p:sp>
      <p:sp>
        <p:nvSpPr>
          <p:cNvPr id="4" name="Slide Image Placeholder 3"/>
          <p:cNvSpPr>
            <a:spLocks noGrp="1" noRot="1" noChangeAspect="1"/>
          </p:cNvSpPr>
          <p:nvPr>
            <p:ph type="sldImg" idx="2"/>
          </p:nvPr>
        </p:nvSpPr>
        <p:spPr>
          <a:xfrm>
            <a:off x="460375" y="720725"/>
            <a:ext cx="6394450" cy="3600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A3C8CAF-24C0-4B8C-BB2B-BB672426A265}" type="slidenum">
              <a:rPr lang="en-US" altLang="en-US"/>
              <a:pPr>
                <a:defRPr/>
              </a:pPr>
              <a:t>‹#›</a:t>
            </a:fld>
            <a:endParaRPr lang="en-US" altLang="en-US" dirty="0"/>
          </a:p>
        </p:txBody>
      </p:sp>
    </p:spTree>
    <p:extLst>
      <p:ext uri="{BB962C8B-B14F-4D97-AF65-F5344CB8AC3E}">
        <p14:creationId xmlns:p14="http://schemas.microsoft.com/office/powerpoint/2010/main" val="734804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1</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73562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2</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6789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3</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0417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i="0" kern="1200">
                <a:solidFill>
                  <a:schemeClr val="tx1"/>
                </a:solidFill>
                <a:effectLst/>
                <a:latin typeface="+mn-lt"/>
                <a:ea typeface="+mn-ea"/>
                <a:cs typeface="+mn-cs"/>
              </a:rPr>
              <a:t>When clients start with IBM Cloud Pak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a:t>
            </a:r>
            <a:r>
              <a:rPr lang="en-US" sz="900" i="0" kern="1200" err="1">
                <a:solidFill>
                  <a:schemeClr val="tx1"/>
                </a:solidFill>
                <a:effectLst/>
                <a:latin typeface="+mn-lt"/>
                <a:ea typeface="+mn-ea"/>
                <a:cs typeface="+mn-cs"/>
              </a:rPr>
              <a:t>InfoSphere</a:t>
            </a:r>
            <a:r>
              <a:rPr lang="en-US" sz="900" i="0" kern="1200">
                <a:solidFill>
                  <a:schemeClr val="tx1"/>
                </a:solidFill>
                <a:effectLst/>
                <a:latin typeface="+mn-lt"/>
                <a:ea typeface="+mn-ea"/>
                <a:cs typeface="+mn-cs"/>
              </a:rPr>
              <a:t>, DataStage, Watson Studio, and Cognos Analytics), integrated into a platform.</a:t>
            </a:r>
            <a:r>
              <a:rPr lang="en-US" i="0">
                <a:effectLst/>
              </a:rPr>
              <a:t> </a:t>
            </a:r>
            <a:r>
              <a:rPr lang="en-US" sz="900" i="0" kern="1200">
                <a:solidFill>
                  <a:schemeClr val="tx1"/>
                </a:solidFill>
                <a:effectLst/>
                <a:latin typeface="+mn-lt"/>
                <a:ea typeface="+mn-ea"/>
                <a:cs typeface="+mn-cs"/>
              </a:rPr>
              <a:t> No assembly required.</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51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660196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2.xml"/><Relationship Id="rId4" Type="http://schemas.openxmlformats.org/officeDocument/2006/relationships/image" Target="../media/image1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8055" t="11561" r="5638" b="7525"/>
          <a:stretch/>
        </p:blipFill>
        <p:spPr>
          <a:xfrm>
            <a:off x="1" y="-1"/>
            <a:ext cx="9144000" cy="5148264"/>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355605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833610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1501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76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860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3691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3262255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7316082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786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81346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40072845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9684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573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1849924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6"/>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192203"/>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5"/>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680938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076791"/>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571999" cy="2574132"/>
          </a:xfrm>
          <a:solidFill>
            <a:schemeClr val="accent6"/>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36593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5">
              <a:lumMod val="60000"/>
              <a:lumOff val="4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accent5">
              <a:lumMod val="75000"/>
            </a:schemeClr>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750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29692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865512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6"/>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1"/>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62168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59532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989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25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60565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2874985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553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dirty="0"/>
              <a:t>Click icon to add table</a:t>
            </a:r>
          </a:p>
        </p:txBody>
      </p:sp>
    </p:spTree>
    <p:extLst>
      <p:ext uri="{BB962C8B-B14F-4D97-AF65-F5344CB8AC3E}">
        <p14:creationId xmlns:p14="http://schemas.microsoft.com/office/powerpoint/2010/main" val="32630821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15017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988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8356134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1" y="2214062"/>
            <a:ext cx="2936101" cy="366099"/>
          </a:xfrm>
          <a:prstGeom prst="rect">
            <a:avLst/>
          </a:prstGeom>
        </p:spPr>
      </p:pic>
      <p:sp>
        <p:nvSpPr>
          <p:cNvPr id="6" name="Title 4"/>
          <p:cNvSpPr txBox="1">
            <a:spLocks/>
          </p:cNvSpPr>
          <p:nvPr userDrawn="1"/>
        </p:nvSpPr>
        <p:spPr>
          <a:xfrm>
            <a:off x="2514600" y="2396802"/>
            <a:ext cx="4114800" cy="816095"/>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a:t>
            </a:r>
            <a:endParaRPr lang="en-US" sz="1400" dirty="0"/>
          </a:p>
        </p:txBody>
      </p:sp>
      <p:sp>
        <p:nvSpPr>
          <p:cNvPr id="5" name="Rectangle 4">
            <a:extLst>
              <a:ext uri="{FF2B5EF4-FFF2-40B4-BE49-F238E27FC236}">
                <a16:creationId xmlns:a16="http://schemas.microsoft.com/office/drawing/2014/main" id="{C729E4AC-0935-BF4B-8B40-76939BF0D2F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40730716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1"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26505743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Tree>
    <p:extLst>
      <p:ext uri="{BB962C8B-B14F-4D97-AF65-F5344CB8AC3E}">
        <p14:creationId xmlns:p14="http://schemas.microsoft.com/office/powerpoint/2010/main" val="32676313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3964683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1802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25548877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5" name="Picture 7" descr="ibm_blu40.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360246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7"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pic>
        <p:nvPicPr>
          <p:cNvPr id="10" name="Picture 9" descr="ibm_ppl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spTree>
    <p:extLst>
      <p:ext uri="{BB962C8B-B14F-4D97-AF65-F5344CB8AC3E}">
        <p14:creationId xmlns:p14="http://schemas.microsoft.com/office/powerpoint/2010/main" val="4600164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Cover Slide">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7" descr="ibm_blu4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0253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Cover Slide">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9" descr="ibm_ppl4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8498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4297680" cy="2288117"/>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68C80277-BBF2-4E81-9AD5-872336ACFFAA}"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665D1868-8539-4551-B54A-CC007DFD278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6056939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6324"/>
            <a:ext cx="8541386" cy="3244994"/>
          </a:xfrm>
        </p:spPr>
        <p:txBody>
          <a:bodyPr/>
          <a:lstStyle>
            <a:lvl1pPr>
              <a:defRPr/>
            </a:lvl1pPr>
            <a:lvl2pPr>
              <a:defRPr/>
            </a:lvl2pPr>
            <a:lvl3pPr>
              <a:defRPr/>
            </a:lvl3pPr>
            <a:lvl4pPr>
              <a:defRPr/>
            </a:lvl4pPr>
            <a:lvl5pP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noProof="0"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CE81924D-EC25-4E97-B561-5E78DF4BAA9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44D7C4AD-E7A5-4792-BE37-A48960BE66D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0393197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9" name="Content Placeholder 2"/>
          <p:cNvSpPr>
            <a:spLocks noGrp="1"/>
          </p:cNvSpPr>
          <p:nvPr>
            <p:ph idx="14"/>
          </p:nvPr>
        </p:nvSpPr>
        <p:spPr>
          <a:xfrm>
            <a:off x="4568793"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65D21F33-647A-437A-8C3C-3B735299529C}"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7"/>
          </p:nvPr>
        </p:nvSpPr>
        <p:spPr/>
        <p:txBody>
          <a:bodyPr/>
          <a:lstStyle>
            <a:lvl1pPr>
              <a:defRPr/>
            </a:lvl1pPr>
          </a:lstStyle>
          <a:p>
            <a:pPr>
              <a:defRPr/>
            </a:pPr>
            <a:fld id="{7CCC5E20-919F-4872-9045-6EEC68C57EE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0780628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6019152"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solidFill>
                  <a:srgbClr val="5A5A5A"/>
                </a:solidFill>
              </a:rPr>
              <a:pPr>
                <a:defRPr/>
              </a:pPr>
              <a:t>9/2/21</a:t>
            </a:fld>
            <a:endParaRPr lang="en-US" dirty="0">
              <a:solidFill>
                <a:srgbClr val="5A5A5A"/>
              </a:solidFill>
            </a:endParaRP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7747674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45637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fld id="{69304D9A-F231-410E-8D55-063F4FE31DE4}" type="datetime1">
              <a:rPr lang="en-US" smtClean="0">
                <a:solidFill>
                  <a:srgbClr val="5A5A5A"/>
                </a:solidFill>
              </a:rPr>
              <a:pPr>
                <a:defRPr/>
              </a:pPr>
              <a:t>9/2/21</a:t>
            </a:fld>
            <a:endParaRPr lang="en-US" dirty="0">
              <a:solidFill>
                <a:srgbClr val="5A5A5A"/>
              </a:solidFill>
            </a:endParaRPr>
          </a:p>
        </p:txBody>
      </p:sp>
      <p:sp>
        <p:nvSpPr>
          <p:cNvPr id="13" name="Slide Number Placeholder 5"/>
          <p:cNvSpPr>
            <a:spLocks noGrp="1"/>
          </p:cNvSpPr>
          <p:nvPr>
            <p:ph type="sldNum" sz="quarter" idx="18"/>
          </p:nvPr>
        </p:nvSpPr>
        <p:spPr/>
        <p:txBody>
          <a:bodyPr/>
          <a:lstStyle>
            <a:lvl1pPr>
              <a:defRPr/>
            </a:lvl1pPr>
          </a:lstStyle>
          <a:p>
            <a:pPr>
              <a:defRPr/>
            </a:pPr>
            <a:fld id="{620736A5-B4C5-4C74-994E-F31B182424FF}"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13187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682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99007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73897"/>
            <a:ext cx="6376911"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181FA746-E300-4462-A545-F00A813AB2A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6D05665F-54AE-407A-A19D-EA64FD61E0E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400719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7"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FA7BB785-3B29-4169-9F81-7125A531A80D}" type="datetime1">
              <a:rPr lang="en-US" smtClean="0">
                <a:solidFill>
                  <a:srgbClr val="5A5A5A"/>
                </a:solidFill>
              </a:rPr>
              <a:pPr>
                <a:defRPr/>
              </a:pPr>
              <a:t>9/2/21</a:t>
            </a:fld>
            <a:endParaRPr lang="en-US" dirty="0">
              <a:solidFill>
                <a:srgbClr val="5A5A5A"/>
              </a:solidFill>
            </a:endParaRPr>
          </a:p>
        </p:txBody>
      </p:sp>
      <p:sp>
        <p:nvSpPr>
          <p:cNvPr id="7" name="Slide Number Placeholder 5"/>
          <p:cNvSpPr>
            <a:spLocks noGrp="1"/>
          </p:cNvSpPr>
          <p:nvPr>
            <p:ph type="sldNum" sz="quarter" idx="17"/>
          </p:nvPr>
        </p:nvSpPr>
        <p:spPr/>
        <p:txBody>
          <a:bodyPr/>
          <a:lstStyle>
            <a:lvl1pPr>
              <a:defRPr/>
            </a:lvl1pPr>
          </a:lstStyle>
          <a:p>
            <a:pPr>
              <a:defRPr/>
            </a:pPr>
            <a:fld id="{8EFFF3D5-69C5-4B11-B17D-3E292506B29D}"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4260263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412346D0-6015-4FA4-A177-D9236AF1B2B0}" type="datetime1">
              <a:rPr lang="en-US" smtClean="0">
                <a:solidFill>
                  <a:srgbClr val="5A5A5A"/>
                </a:solidFill>
              </a:rPr>
              <a:pPr>
                <a:defRPr/>
              </a:pPr>
              <a:t>9/2/21</a:t>
            </a:fld>
            <a:endParaRPr lang="en-US" dirty="0">
              <a:solidFill>
                <a:srgbClr val="5A5A5A"/>
              </a:solidFill>
            </a:endParaRPr>
          </a:p>
        </p:txBody>
      </p:sp>
      <p:sp>
        <p:nvSpPr>
          <p:cNvPr id="10" name="Slide Number Placeholder 5"/>
          <p:cNvSpPr>
            <a:spLocks noGrp="1"/>
          </p:cNvSpPr>
          <p:nvPr>
            <p:ph type="sldNum" sz="quarter" idx="18"/>
          </p:nvPr>
        </p:nvSpPr>
        <p:spPr/>
        <p:txBody>
          <a:bodyPr/>
          <a:lstStyle>
            <a:lvl1pPr>
              <a:defRPr/>
            </a:lvl1pPr>
          </a:lstStyle>
          <a:p>
            <a:pPr>
              <a:defRPr/>
            </a:pPr>
            <a:fld id="{75EBC650-FD86-4A8F-B89B-4DCC2C056836}"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8836270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26" name="Text Placeholder 25"/>
          <p:cNvSpPr>
            <a:spLocks noGrp="1"/>
          </p:cNvSpPr>
          <p:nvPr>
            <p:ph type="body" sz="quarter" idx="20"/>
          </p:nvPr>
        </p:nvSpPr>
        <p:spPr>
          <a:xfrm>
            <a:off x="2414016"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solidFill>
                  <a:srgbClr val="5A5A5A"/>
                </a:solidFill>
              </a:rPr>
              <a:pPr>
                <a:defRPr/>
              </a:pPr>
              <a:t>9/2/21</a:t>
            </a:fld>
            <a:endParaRPr lang="en-US" dirty="0">
              <a:solidFill>
                <a:srgbClr val="5A5A5A"/>
              </a:solidFill>
            </a:endParaRP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186087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D39E2F7F-54B6-4784-AE28-16A146DE9B43}"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6BF08227-64BD-46D1-965A-7336C8B20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5710677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129776" y="173897"/>
            <a:ext cx="5659806"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9AF47DD5-DE32-41D7-88A8-B634FC27C9C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5401229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6"/>
          </p:nvPr>
        </p:nvSpPr>
        <p:spPr/>
        <p:txBody>
          <a:bodyPr/>
          <a:lstStyle>
            <a:lvl1pPr>
              <a:defRPr/>
            </a:lvl1pPr>
          </a:lstStyle>
          <a:p>
            <a:pPr>
              <a:defRPr/>
            </a:pPr>
            <a:fld id="{3647655D-B5E5-4A8B-9AAB-CA877F4AF10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191490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A4FD579E-F81F-4A83-B985-1739EAF5B32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58696AD9-1B5C-4AD3-B733-065F49AFAEB8}"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59026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5"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fld id="{5D125643-B6FA-4644-A354-02A4191DD48F}"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6"/>
          </p:nvPr>
        </p:nvSpPr>
        <p:spPr/>
        <p:txBody>
          <a:bodyPr/>
          <a:lstStyle>
            <a:lvl1pPr>
              <a:defRPr/>
            </a:lvl1pPr>
          </a:lstStyle>
          <a:p>
            <a:pPr>
              <a:defRPr/>
            </a:pPr>
            <a:fld id="{8BBEE8E2-3696-4440-A8C8-CBA07561166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5448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30016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B675BBC7-F933-4004-99E2-09AD57D2BCF2}" type="datetime1">
              <a:rPr lang="en-US" smtClean="0">
                <a:solidFill>
                  <a:srgbClr val="5A5A5A"/>
                </a:solidFill>
              </a:rPr>
              <a:pPr>
                <a:defRPr/>
              </a:pPr>
              <a:t>9/2/21</a:t>
            </a:fld>
            <a:endParaRPr lang="en-US" dirty="0">
              <a:solidFill>
                <a:srgbClr val="5A5A5A"/>
              </a:solidFill>
            </a:endParaRPr>
          </a:p>
        </p:txBody>
      </p:sp>
      <p:sp>
        <p:nvSpPr>
          <p:cNvPr id="9" name="Slide Number Placeholder 5"/>
          <p:cNvSpPr>
            <a:spLocks noGrp="1"/>
          </p:cNvSpPr>
          <p:nvPr>
            <p:ph type="sldNum" sz="quarter" idx="17"/>
          </p:nvPr>
        </p:nvSpPr>
        <p:spPr/>
        <p:txBody>
          <a:bodyPr/>
          <a:lstStyle>
            <a:lvl1pPr>
              <a:defRPr/>
            </a:lvl1pPr>
          </a:lstStyle>
          <a:p>
            <a:pPr>
              <a:defRPr/>
            </a:pPr>
            <a:fld id="{23031884-15D7-4E04-8319-A4BE5EE90C5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5131639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49D3399-2037-49A8-A998-770B268C8A9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A31D1B-779C-4814-B37F-A9C656AC001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253799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0"/>
            <a:ext cx="4572001" cy="5148263"/>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DB74F86-808D-4F22-B158-65D3B333580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031F1331-CD49-4567-B5BB-056E4F89A8FE}"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66085598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287"/>
            <a:ext cx="4251960" cy="4347422"/>
          </a:xfrm>
        </p:spPr>
        <p:txBody>
          <a:bodyPr/>
          <a:lstStyle>
            <a:lvl1pPr>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F7626F3C-9E9F-4C0E-A0EC-3561EE99F94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79FEB7B3-FB89-4D3B-9F55-5E24BB6565B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8652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287"/>
            <a:ext cx="4251960" cy="4347422"/>
          </a:xfrm>
        </p:spPr>
        <p:txBody>
          <a:bodyPr/>
          <a:lstStyle>
            <a:lvl1pPr marL="0" indent="0">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5448303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7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9B42F39E-0F61-4F29-AC6F-9A42C75A118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D89BF881-7811-4B1C-9003-545A7E99F75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23140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1" y="137287"/>
            <a:ext cx="5706166" cy="4347422"/>
          </a:xfrm>
        </p:spPr>
        <p:txBody>
          <a:bodyPr/>
          <a:lstStyle>
            <a:lvl1pPr>
              <a:defRPr sz="2999"/>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FDE4E480-2D29-4DED-876A-729C324E4735}"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E92F7A92-FCB9-4782-9FD2-E41F33F9D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3494362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solidFill>
                  <a:srgbClr val="5A5A5A"/>
                </a:solidFill>
              </a:rPr>
              <a:pPr>
                <a:defRPr/>
              </a:pPr>
              <a:t>9/2/21</a:t>
            </a:fld>
            <a:endParaRPr lang="en-US" dirty="0">
              <a:solidFill>
                <a:srgbClr val="5A5A5A"/>
              </a:solidFill>
            </a:endParaRP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999146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5"/>
            <a:ext cx="7923191" cy="464130"/>
          </a:xfrm>
        </p:spPr>
        <p:txBody>
          <a:bodyPr>
            <a:normAutofit/>
          </a:bodyPr>
          <a:lstStyle>
            <a:lvl1pPr marL="0" indent="0">
              <a:buNone/>
              <a:defRPr sz="2099">
                <a:solidFill>
                  <a:srgbClr val="114366"/>
                </a:solidFill>
                <a:latin typeface="Helvetica Neue" charset="0"/>
                <a:ea typeface="Helvetica Neue" charset="0"/>
                <a:cs typeface="Helvetica Neue" charset="0"/>
              </a:defRPr>
            </a:lvl1pPr>
          </a:lstStyle>
          <a:p>
            <a:pPr lvl="0"/>
            <a:r>
              <a:rPr lang="en-US"/>
              <a:t>Edit Master text styles</a:t>
            </a:r>
          </a:p>
        </p:txBody>
      </p:sp>
      <p:sp>
        <p:nvSpPr>
          <p:cNvPr id="4" name="Text Placeholder 3"/>
          <p:cNvSpPr>
            <a:spLocks noGrp="1"/>
          </p:cNvSpPr>
          <p:nvPr>
            <p:ph type="body" sz="quarter" idx="12"/>
          </p:nvPr>
        </p:nvSpPr>
        <p:spPr>
          <a:xfrm>
            <a:off x="472565" y="893698"/>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Rectangle 19"/>
          <p:cNvSpPr/>
          <p:nvPr/>
        </p:nvSpPr>
        <p:spPr>
          <a:xfrm>
            <a:off x="8591648" y="4906783"/>
            <a:ext cx="613727" cy="276999"/>
          </a:xfrm>
          <a:prstGeom prst="rect">
            <a:avLst/>
          </a:prstGeom>
        </p:spPr>
        <p:txBody>
          <a:bodyPr wrap="square">
            <a:spAutoFit/>
          </a:bodyPr>
          <a:lstStyle/>
          <a:p>
            <a:pPr defTabSz="685800"/>
            <a:fld id="{511001C0-A078-4734-91AA-CFEA3533A4DC}" type="slidenum">
              <a:rPr lang="en-US" sz="1200" smtClean="0">
                <a:solidFill>
                  <a:srgbClr val="5A5A5A"/>
                </a:solidFill>
                <a:latin typeface="Helvetica Neue" charset="0"/>
                <a:ea typeface="Helvetica Neue" charset="0"/>
                <a:cs typeface="Helvetica Neue" charset="0"/>
              </a:rPr>
              <a:pPr defTabSz="685800"/>
              <a:t>‹#›</a:t>
            </a:fld>
            <a:endParaRPr lang="en-US" sz="1200" dirty="0">
              <a:solidFill>
                <a:srgbClr val="5A5A5A"/>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241661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106680" y="4515217"/>
            <a:ext cx="2644140" cy="556775"/>
          </a:xfrm>
          <a:prstGeom prst="rect">
            <a:avLst/>
          </a:prstGeom>
          <a:solidFill>
            <a:schemeClr val="tx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9"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chemeClr val="bg1"/>
                </a:solidFill>
                <a:latin typeface="Arial" charset="0"/>
                <a:cs typeface="Arial"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Arial" charset="0"/>
                <a:cs typeface="Arial" charset="0"/>
              </a:defRPr>
            </a:lvl1pPr>
          </a:lstStyle>
          <a:p>
            <a:r>
              <a:rPr lang="en-US"/>
              <a:t>Click to edit Master title style</a:t>
            </a:r>
            <a:endParaRPr lang="en-US" dirty="0"/>
          </a:p>
        </p:txBody>
      </p:sp>
      <p:sp>
        <p:nvSpPr>
          <p:cNvPr id="49" name="Date Placeholder 7"/>
          <p:cNvSpPr>
            <a:spLocks noGrp="1"/>
          </p:cNvSpPr>
          <p:nvPr>
            <p:ph type="dt" sz="half" idx="12"/>
          </p:nvPr>
        </p:nvSpPr>
        <p:spPr>
          <a:xfrm>
            <a:off x="7105651" y="4724009"/>
            <a:ext cx="1808163" cy="201799"/>
          </a:xfrm>
          <a:prstGeom prst="rect">
            <a:avLst/>
          </a:prstGeom>
        </p:spPr>
        <p:txBody>
          <a:bodyPr/>
          <a:lstStyle>
            <a:lvl1pPr>
              <a:defRPr b="0" i="0" smtClean="0">
                <a:latin typeface="Arial" charset="0"/>
                <a:cs typeface="Arial" charset="0"/>
              </a:defRPr>
            </a:lvl1pPr>
          </a:lstStyle>
          <a:p>
            <a:fld id="{E49F2D76-B078-4306-BE00-F886EE306397}" type="datetimeFigureOut">
              <a:rPr lang="en-US" smtClean="0"/>
              <a:t>9/2/21</a:t>
            </a:fld>
            <a:endParaRPr lang="en-US"/>
          </a:p>
        </p:txBody>
      </p:sp>
      <p:grpSp>
        <p:nvGrpSpPr>
          <p:cNvPr id="4" name="Group 3"/>
          <p:cNvGrpSpPr>
            <a:grpSpLocks noChangeAspect="1"/>
          </p:cNvGrpSpPr>
          <p:nvPr/>
        </p:nvGrpSpPr>
        <p:grpSpPr>
          <a:xfrm>
            <a:off x="237913"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grpSp>
    </p:spTree>
    <p:extLst>
      <p:ext uri="{BB962C8B-B14F-4D97-AF65-F5344CB8AC3E}">
        <p14:creationId xmlns:p14="http://schemas.microsoft.com/office/powerpoint/2010/main" val="3506053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9880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669849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1"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39210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462725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1"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997670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3"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14336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561625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7"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631377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7"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638620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0"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861224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20" name="Slide Number Placeholder 5"/>
          <p:cNvSpPr>
            <a:spLocks noGrp="1"/>
          </p:cNvSpPr>
          <p:nvPr>
            <p:ph type="sldNum" sz="quarter" idx="29"/>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614599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367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38963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506024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23220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1142647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7569800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9"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0117325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933089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68715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082068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54896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112316"/>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747611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8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799398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3000"/>
            </a:lvl1p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561635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4" name="Slide Number Placeholder 3"/>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776685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9954-2FD8-4B26-861C-AF0279B1C7D9}"/>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0A6D1D-719C-4642-99A0-68BE2DBD6C4D}"/>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C9279EF-7275-409D-A9EA-056BF3404A17}"/>
              </a:ext>
            </a:extLst>
          </p:cNvPr>
          <p:cNvSpPr>
            <a:spLocks noGrp="1"/>
          </p:cNvSpPr>
          <p:nvPr>
            <p:ph type="dt" sz="half" idx="10"/>
          </p:nvPr>
        </p:nvSpPr>
        <p:spPr>
          <a:xfrm>
            <a:off x="7107238" y="4722420"/>
            <a:ext cx="1809750" cy="201799"/>
          </a:xfrm>
          <a:prstGeom prst="rect">
            <a:avLst/>
          </a:prstGeom>
        </p:spPr>
        <p:txBody>
          <a:bodyPr/>
          <a:lstStyle/>
          <a:p>
            <a:fld id="{E49F2D76-B078-4306-BE00-F886EE306397}" type="datetimeFigureOut">
              <a:rPr lang="en-US" smtClean="0"/>
              <a:t>9/2/21</a:t>
            </a:fld>
            <a:endParaRPr lang="en-US"/>
          </a:p>
        </p:txBody>
      </p:sp>
      <p:sp>
        <p:nvSpPr>
          <p:cNvPr id="5" name="Footer Placeholder 4">
            <a:extLst>
              <a:ext uri="{FF2B5EF4-FFF2-40B4-BE49-F238E27FC236}">
                <a16:creationId xmlns:a16="http://schemas.microsoft.com/office/drawing/2014/main" id="{85CFBBC0-A404-467D-BC5B-5BA488333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71A61-21C7-4FD2-928D-7EF60E08BEF3}"/>
              </a:ext>
            </a:extLst>
          </p:cNvPr>
          <p:cNvSpPr>
            <a:spLocks noGrp="1"/>
          </p:cNvSpPr>
          <p:nvPr>
            <p:ph type="sldNum" sz="quarter" idx="12"/>
          </p:nvPr>
        </p:nvSpPr>
        <p:spPr/>
        <p:txBody>
          <a:bodyPr/>
          <a:lstStyle/>
          <a:p>
            <a:fld id="{BC68EC51-5D4D-4CC4-B7CE-93910A0AAFFD}" type="slidenum">
              <a:rPr lang="en-US" smtClean="0"/>
              <a:t>‹#›</a:t>
            </a:fld>
            <a:endParaRPr lang="en-US"/>
          </a:p>
        </p:txBody>
      </p:sp>
    </p:spTree>
    <p:extLst>
      <p:ext uri="{BB962C8B-B14F-4D97-AF65-F5344CB8AC3E}">
        <p14:creationId xmlns:p14="http://schemas.microsoft.com/office/powerpoint/2010/main" val="41881876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grpSp>
        <p:nvGrpSpPr>
          <p:cNvPr id="4" name="Group 3"/>
          <p:cNvGrpSpPr>
            <a:grpSpLocks noChangeAspect="1"/>
          </p:cNvGrpSpPr>
          <p:nvPr/>
        </p:nvGrpSpPr>
        <p:grpSpPr>
          <a:xfrm>
            <a:off x="237914"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gr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0"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500" b="0" i="0">
                <a:solidFill>
                  <a:schemeClr val="bg1"/>
                </a:solidFill>
                <a:latin typeface="+mn-lt"/>
                <a:cs typeface="Arial"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mj-lt"/>
                <a:cs typeface="Arial" charset="0"/>
              </a:defRPr>
            </a:lvl1pPr>
          </a:lstStyle>
          <a:p>
            <a:r>
              <a:rPr lang="en-US"/>
              <a:t>Click to edit Master title style</a:t>
            </a:r>
            <a:endParaRPr lang="en-US" dirty="0"/>
          </a:p>
        </p:txBody>
      </p:sp>
      <p:sp>
        <p:nvSpPr>
          <p:cNvPr id="47" name="Slide Number Placeholder 5"/>
          <p:cNvSpPr>
            <a:spLocks noGrp="1"/>
          </p:cNvSpPr>
          <p:nvPr>
            <p:ph type="sldNum" sz="quarter" idx="10"/>
          </p:nvPr>
        </p:nvSpPr>
        <p:spPr>
          <a:xfrm>
            <a:off x="228600" y="4712887"/>
            <a:ext cx="209550" cy="201799"/>
          </a:xfrm>
        </p:spPr>
        <p:txBody>
          <a:bodyPr/>
          <a:lstStyle>
            <a:lvl1pPr>
              <a:defRPr b="0" i="0" smtClean="0">
                <a:latin typeface="Arial" charset="0"/>
                <a:cs typeface="Arial" charset="0"/>
              </a:defRPr>
            </a:lvl1pPr>
          </a:lstStyle>
          <a:p>
            <a:fld id="{DD86EF3C-62BC-479C-84CA-FCB24F09EF9C}" type="slidenum">
              <a:rPr lang="en-US" smtClean="0"/>
              <a:t>‹#›</a:t>
            </a:fld>
            <a:endParaRPr lang="en-US"/>
          </a:p>
        </p:txBody>
      </p:sp>
      <p:sp>
        <p:nvSpPr>
          <p:cNvPr id="48" name="Footer Placeholder 6"/>
          <p:cNvSpPr>
            <a:spLocks noGrp="1"/>
          </p:cNvSpPr>
          <p:nvPr>
            <p:ph type="ftr" sz="quarter" idx="11"/>
          </p:nvPr>
        </p:nvSpPr>
        <p:spPr>
          <a:xfrm>
            <a:off x="960438" y="4724009"/>
            <a:ext cx="2895600" cy="201799"/>
          </a:xfrm>
        </p:spPr>
        <p:txBody>
          <a:bodyPr/>
          <a:lstStyle>
            <a:lvl1pPr>
              <a:defRPr dirty="0" smtClean="0">
                <a:latin typeface="Arial"/>
                <a:cs typeface="Arial"/>
              </a:defRPr>
            </a:lvl1pPr>
          </a:lstStyle>
          <a:p>
            <a:endParaRPr lang="en-US"/>
          </a:p>
        </p:txBody>
      </p:sp>
      <p:sp>
        <p:nvSpPr>
          <p:cNvPr id="49" name="Date Placeholder 7"/>
          <p:cNvSpPr>
            <a:spLocks noGrp="1"/>
          </p:cNvSpPr>
          <p:nvPr>
            <p:ph type="dt" sz="half" idx="12"/>
          </p:nvPr>
        </p:nvSpPr>
        <p:spPr>
          <a:xfrm>
            <a:off x="7105652" y="4724009"/>
            <a:ext cx="1808163" cy="201799"/>
          </a:xfrm>
        </p:spPr>
        <p:txBody>
          <a:bodyPr/>
          <a:lstStyle>
            <a:lvl1pPr>
              <a:defRPr b="0" i="0" smtClean="0">
                <a:latin typeface="Arial" charset="0"/>
                <a:cs typeface="Arial" charset="0"/>
              </a:defRPr>
            </a:lvl1pPr>
          </a:lstStyle>
          <a:p>
            <a:pPr>
              <a:defRPr/>
            </a:pPr>
            <a:fld id="{9A5A193D-337D-4355-B7A7-C01033283785}" type="datetime1">
              <a:rPr lang="en-US" smtClean="0"/>
              <a:pPr>
                <a:defRPr/>
              </a:pPr>
              <a:t>9/2/21</a:t>
            </a:fld>
            <a:endParaRPr lang="en-US" dirty="0"/>
          </a:p>
        </p:txBody>
      </p:sp>
    </p:spTree>
    <p:extLst>
      <p:ext uri="{BB962C8B-B14F-4D97-AF65-F5344CB8AC3E}">
        <p14:creationId xmlns:p14="http://schemas.microsoft.com/office/powerpoint/2010/main" val="5328636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94840287-4647-427C-BFDB-21CEF54B7715}"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90CFB497-A7F5-47A8-B51C-8244933E67D0}" type="slidenum">
              <a:rPr lang="en-US" smtClean="0"/>
              <a:pPr>
                <a:defRPr/>
              </a:pPr>
              <a:t>‹#›</a:t>
            </a:fld>
            <a:endParaRPr lang="en-US" dirty="0"/>
          </a:p>
        </p:txBody>
      </p:sp>
    </p:spTree>
    <p:extLst>
      <p:ext uri="{BB962C8B-B14F-4D97-AF65-F5344CB8AC3E}">
        <p14:creationId xmlns:p14="http://schemas.microsoft.com/office/powerpoint/2010/main" val="131314167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2"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CA2833C4-1680-4BA3-B140-3975FC32BAC0}"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8AA0B47-1675-4D56-AF8A-75A6C2660888}" type="slidenum">
              <a:rPr lang="en-US" smtClean="0"/>
              <a:pPr>
                <a:defRPr/>
              </a:pPr>
              <a:t>‹#›</a:t>
            </a:fld>
            <a:endParaRPr lang="en-US" dirty="0"/>
          </a:p>
        </p:txBody>
      </p:sp>
    </p:spTree>
    <p:extLst>
      <p:ext uri="{BB962C8B-B14F-4D97-AF65-F5344CB8AC3E}">
        <p14:creationId xmlns:p14="http://schemas.microsoft.com/office/powerpoint/2010/main" val="27654346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A007A37F-94A9-43A4-AC81-8D4FC957CEFB}"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pPr>
              <a:defRPr/>
            </a:pPr>
            <a:fld id="{C52579F3-4CB6-4DC2-953A-D3A750FABD27}" type="slidenum">
              <a:rPr lang="en-US" smtClean="0"/>
              <a:pPr>
                <a:defRPr/>
              </a:pPr>
              <a:t>‹#›</a:t>
            </a:fld>
            <a:endParaRPr lang="en-US" dirty="0"/>
          </a:p>
        </p:txBody>
      </p:sp>
    </p:spTree>
    <p:extLst>
      <p:ext uri="{BB962C8B-B14F-4D97-AF65-F5344CB8AC3E}">
        <p14:creationId xmlns:p14="http://schemas.microsoft.com/office/powerpoint/2010/main" val="22323143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9F9A6E16-CFFC-4E26-8753-6B635A81A8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endParaRPr lang="en-US"/>
          </a:p>
        </p:txBody>
      </p:sp>
      <p:sp>
        <p:nvSpPr>
          <p:cNvPr id="11" name="Slide Number Placeholder 5"/>
          <p:cNvSpPr>
            <a:spLocks noGrp="1"/>
          </p:cNvSpPr>
          <p:nvPr>
            <p:ph type="sldNum" sz="quarter" idx="17"/>
          </p:nvPr>
        </p:nvSpPr>
        <p:spPr/>
        <p:txBody>
          <a:bodyPr/>
          <a:lstStyle>
            <a:lvl1pPr>
              <a:defRPr/>
            </a:lvl1pPr>
          </a:lstStyle>
          <a:p>
            <a:pPr>
              <a:defRPr/>
            </a:pPr>
            <a:fld id="{864FE188-1889-4E8E-B306-753B2D70A93F}" type="slidenum">
              <a:rPr lang="en-US" smtClean="0"/>
              <a:pPr>
                <a:defRPr/>
              </a:pPr>
              <a:t>‹#›</a:t>
            </a:fld>
            <a:endParaRPr lang="en-US" dirty="0"/>
          </a:p>
        </p:txBody>
      </p:sp>
    </p:spTree>
    <p:extLst>
      <p:ext uri="{BB962C8B-B14F-4D97-AF65-F5344CB8AC3E}">
        <p14:creationId xmlns:p14="http://schemas.microsoft.com/office/powerpoint/2010/main" val="918320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p:txBody>
          <a:bodyPr/>
          <a:lstStyle>
            <a:lvl1pPr>
              <a:defRPr/>
            </a:lvl1pPr>
          </a:lstStyle>
          <a:p>
            <a:pPr>
              <a:defRPr/>
            </a:pPr>
            <a:fld id="{8CAA5D0D-D388-4166-8BE4-CA539D4C476C}" type="datetime1">
              <a:rPr lang="en-US" smtClean="0"/>
              <a:pPr>
                <a:defRPr/>
              </a:pPr>
              <a:t>9/2/21</a:t>
            </a:fld>
            <a:endParaRPr lang="en-US" dirty="0"/>
          </a:p>
        </p:txBody>
      </p:sp>
      <p:sp>
        <p:nvSpPr>
          <p:cNvPr id="12" name="Footer Placeholder 4"/>
          <p:cNvSpPr>
            <a:spLocks noGrp="1"/>
          </p:cNvSpPr>
          <p:nvPr>
            <p:ph type="ftr" sz="quarter" idx="17"/>
          </p:nvPr>
        </p:nvSpPr>
        <p:spPr/>
        <p:txBody>
          <a:bodyPr/>
          <a:lstStyle>
            <a:lvl1pPr>
              <a:defRPr/>
            </a:lvl1pPr>
          </a:lstStyle>
          <a:p>
            <a:endParaRPr lang="en-US"/>
          </a:p>
        </p:txBody>
      </p:sp>
      <p:sp>
        <p:nvSpPr>
          <p:cNvPr id="13" name="Slide Number Placeholder 5"/>
          <p:cNvSpPr>
            <a:spLocks noGrp="1"/>
          </p:cNvSpPr>
          <p:nvPr>
            <p:ph type="sldNum" sz="quarter" idx="18"/>
          </p:nvPr>
        </p:nvSpPr>
        <p:spPr/>
        <p:txBody>
          <a:bodyPr/>
          <a:lstStyle>
            <a:lvl1pPr>
              <a:defRPr/>
            </a:lvl1pPr>
          </a:lstStyle>
          <a:p>
            <a:pPr>
              <a:defRPr/>
            </a:pPr>
            <a:fld id="{7758227C-7991-49AA-A26A-7B03080F4B5C}" type="slidenum">
              <a:rPr lang="en-US" smtClean="0"/>
              <a:pPr>
                <a:defRPr/>
              </a:pPr>
              <a:t>‹#›</a:t>
            </a:fld>
            <a:endParaRPr lang="en-US" dirty="0"/>
          </a:p>
        </p:txBody>
      </p:sp>
    </p:spTree>
    <p:extLst>
      <p:ext uri="{BB962C8B-B14F-4D97-AF65-F5344CB8AC3E}">
        <p14:creationId xmlns:p14="http://schemas.microsoft.com/office/powerpoint/2010/main" val="33868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01550053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7485140-DB71-4081-9871-2986D5920AF4}"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C3333FD1-CE31-4791-9ADC-0359F3F3A8C7}" type="slidenum">
              <a:rPr lang="en-US" smtClean="0"/>
              <a:pPr>
                <a:defRPr/>
              </a:pPr>
              <a:t>‹#›</a:t>
            </a:fld>
            <a:endParaRPr lang="en-US" dirty="0"/>
          </a:p>
        </p:txBody>
      </p:sp>
    </p:spTree>
    <p:extLst>
      <p:ext uri="{BB962C8B-B14F-4D97-AF65-F5344CB8AC3E}">
        <p14:creationId xmlns:p14="http://schemas.microsoft.com/office/powerpoint/2010/main" val="31442424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8"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EF6651-148F-4853-A398-C6D1C02BAAE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1ECBC53A-1AC3-4583-981B-7B18CCF3C4E1}" type="slidenum">
              <a:rPr lang="en-US" smtClean="0"/>
              <a:pPr>
                <a:defRPr/>
              </a:pPr>
              <a:t>‹#›</a:t>
            </a:fld>
            <a:endParaRPr lang="en-US" dirty="0"/>
          </a:p>
        </p:txBody>
      </p:sp>
    </p:spTree>
    <p:extLst>
      <p:ext uri="{BB962C8B-B14F-4D97-AF65-F5344CB8AC3E}">
        <p14:creationId xmlns:p14="http://schemas.microsoft.com/office/powerpoint/2010/main" val="34832016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8959D120-9246-4EF4-B033-02F517640491}"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7" name="Slide Number Placeholder 5"/>
          <p:cNvSpPr>
            <a:spLocks noGrp="1"/>
          </p:cNvSpPr>
          <p:nvPr>
            <p:ph type="sldNum" sz="quarter" idx="17"/>
          </p:nvPr>
        </p:nvSpPr>
        <p:spPr/>
        <p:txBody>
          <a:bodyPr/>
          <a:lstStyle>
            <a:lvl1pPr>
              <a:defRPr/>
            </a:lvl1pPr>
          </a:lstStyle>
          <a:p>
            <a:pPr>
              <a:defRPr/>
            </a:pPr>
            <a:fld id="{EE853DF0-095D-45DC-B01D-7E595489F547}" type="slidenum">
              <a:rPr lang="en-US" smtClean="0"/>
              <a:pPr>
                <a:defRPr/>
              </a:pPr>
              <a:t>‹#›</a:t>
            </a:fld>
            <a:endParaRPr lang="en-US" dirty="0"/>
          </a:p>
        </p:txBody>
      </p:sp>
    </p:spTree>
    <p:extLst>
      <p:ext uri="{BB962C8B-B14F-4D97-AF65-F5344CB8AC3E}">
        <p14:creationId xmlns:p14="http://schemas.microsoft.com/office/powerpoint/2010/main" val="38841086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2280AB78-2E27-42E9-A741-005E036111A0}" type="datetime1">
              <a:rPr lang="en-US" smtClean="0"/>
              <a:pPr>
                <a:defRPr/>
              </a:pPr>
              <a:t>9/2/21</a:t>
            </a:fld>
            <a:endParaRPr lang="en-US" dirty="0"/>
          </a:p>
        </p:txBody>
      </p:sp>
      <p:sp>
        <p:nvSpPr>
          <p:cNvPr id="7" name="Footer Placeholder 4"/>
          <p:cNvSpPr>
            <a:spLocks noGrp="1"/>
          </p:cNvSpPr>
          <p:nvPr>
            <p:ph type="ftr" sz="quarter" idx="17"/>
          </p:nvPr>
        </p:nvSpPr>
        <p:spPr/>
        <p:txBody>
          <a:bodyPr/>
          <a:lstStyle>
            <a:lvl1pPr>
              <a:defRPr/>
            </a:lvl1pPr>
          </a:lstStyle>
          <a:p>
            <a:endParaRPr lang="en-US"/>
          </a:p>
        </p:txBody>
      </p:sp>
      <p:sp>
        <p:nvSpPr>
          <p:cNvPr id="10" name="Slide Number Placeholder 5"/>
          <p:cNvSpPr>
            <a:spLocks noGrp="1"/>
          </p:cNvSpPr>
          <p:nvPr>
            <p:ph type="sldNum" sz="quarter" idx="18"/>
          </p:nvPr>
        </p:nvSpPr>
        <p:spPr/>
        <p:txBody>
          <a:bodyPr/>
          <a:lstStyle>
            <a:lvl1pPr>
              <a:defRPr/>
            </a:lvl1pPr>
          </a:lstStyle>
          <a:p>
            <a:pPr>
              <a:defRPr/>
            </a:pPr>
            <a:fld id="{B96B453B-85D0-4586-A7B4-E267352C234B}" type="slidenum">
              <a:rPr lang="en-US" smtClean="0"/>
              <a:pPr>
                <a:defRPr/>
              </a:pPr>
              <a:t>‹#›</a:t>
            </a:fld>
            <a:endParaRPr lang="en-US" dirty="0"/>
          </a:p>
        </p:txBody>
      </p:sp>
    </p:spTree>
    <p:extLst>
      <p:ext uri="{BB962C8B-B14F-4D97-AF65-F5344CB8AC3E}">
        <p14:creationId xmlns:p14="http://schemas.microsoft.com/office/powerpoint/2010/main" val="23545236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p:txBody>
          <a:bodyPr/>
          <a:lstStyle>
            <a:lvl1pPr>
              <a:defRPr/>
            </a:lvl1pPr>
          </a:lstStyle>
          <a:p>
            <a:pPr>
              <a:defRPr/>
            </a:pPr>
            <a:fld id="{E5621399-B8BD-454C-81D6-429068A42037}"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endParaRPr lang="en-US"/>
          </a:p>
        </p:txBody>
      </p:sp>
      <p:sp>
        <p:nvSpPr>
          <p:cNvPr id="20" name="Slide Number Placeholder 5"/>
          <p:cNvSpPr>
            <a:spLocks noGrp="1"/>
          </p:cNvSpPr>
          <p:nvPr>
            <p:ph type="sldNum" sz="quarter" idx="29"/>
          </p:nvPr>
        </p:nvSpPr>
        <p:spPr/>
        <p:txBody>
          <a:bodyPr/>
          <a:lstStyle>
            <a:lvl1pPr>
              <a:defRPr/>
            </a:lvl1pPr>
          </a:lstStyle>
          <a:p>
            <a:pPr>
              <a:defRPr/>
            </a:pPr>
            <a:fld id="{10E801A2-45D4-4AA8-BD7B-56A99C9739BA}" type="slidenum">
              <a:rPr lang="en-US" smtClean="0"/>
              <a:pPr>
                <a:defRPr/>
              </a:pPr>
              <a:t>‹#›</a:t>
            </a:fld>
            <a:endParaRPr lang="en-US" dirty="0"/>
          </a:p>
        </p:txBody>
      </p:sp>
    </p:spTree>
    <p:extLst>
      <p:ext uri="{BB962C8B-B14F-4D97-AF65-F5344CB8AC3E}">
        <p14:creationId xmlns:p14="http://schemas.microsoft.com/office/powerpoint/2010/main" val="12240509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2FF12B5-EB35-4123-8AF0-9F669CDE0E2D}"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155E199F-7749-4506-80CE-E0F51509987D}" type="slidenum">
              <a:rPr lang="en-US" smtClean="0"/>
              <a:pPr>
                <a:defRPr/>
              </a:pPr>
              <a:t>‹#›</a:t>
            </a:fld>
            <a:endParaRPr lang="en-US" dirty="0"/>
          </a:p>
        </p:txBody>
      </p:sp>
    </p:spTree>
    <p:extLst>
      <p:ext uri="{BB962C8B-B14F-4D97-AF65-F5344CB8AC3E}">
        <p14:creationId xmlns:p14="http://schemas.microsoft.com/office/powerpoint/2010/main" val="2428565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3EC933-872A-4F42-9F89-0AB3ECC8606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0C7DD16-8D04-4802-91BC-9E5CBD9002F4}" type="slidenum">
              <a:rPr lang="en-US" smtClean="0"/>
              <a:pPr>
                <a:defRPr/>
              </a:pPr>
              <a:t>‹#›</a:t>
            </a:fld>
            <a:endParaRPr lang="en-US" dirty="0"/>
          </a:p>
        </p:txBody>
      </p:sp>
    </p:spTree>
    <p:extLst>
      <p:ext uri="{BB962C8B-B14F-4D97-AF65-F5344CB8AC3E}">
        <p14:creationId xmlns:p14="http://schemas.microsoft.com/office/powerpoint/2010/main" val="5246057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BFE95D6F-111C-41BE-81D0-17DD631ADA0F}"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lvl1pPr>
          </a:lstStyle>
          <a:p>
            <a:endParaRPr lang="en-US"/>
          </a:p>
        </p:txBody>
      </p:sp>
      <p:sp>
        <p:nvSpPr>
          <p:cNvPr id="8" name="Slide Number Placeholder 5"/>
          <p:cNvSpPr>
            <a:spLocks noGrp="1"/>
          </p:cNvSpPr>
          <p:nvPr>
            <p:ph type="sldNum" sz="quarter" idx="16"/>
          </p:nvPr>
        </p:nvSpPr>
        <p:spPr/>
        <p:txBody>
          <a:bodyPr/>
          <a:lstStyle>
            <a:lvl1pPr>
              <a:defRPr/>
            </a:lvl1pPr>
          </a:lstStyle>
          <a:p>
            <a:pPr>
              <a:defRPr/>
            </a:pPr>
            <a:fld id="{3E95266F-D74A-49AF-B1F9-BB49F7C8B05A}" type="slidenum">
              <a:rPr lang="en-US" smtClean="0"/>
              <a:pPr>
                <a:defRPr/>
              </a:pPr>
              <a:t>‹#›</a:t>
            </a:fld>
            <a:endParaRPr lang="en-US" dirty="0"/>
          </a:p>
        </p:txBody>
      </p:sp>
    </p:spTree>
    <p:extLst>
      <p:ext uri="{BB962C8B-B14F-4D97-AF65-F5344CB8AC3E}">
        <p14:creationId xmlns:p14="http://schemas.microsoft.com/office/powerpoint/2010/main" val="24368626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4B100BC-F61E-42D7-9C6E-B610DDFEB55E}"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AD6B36C2-12B2-4FEC-9602-E9AC79ECCF97}" type="slidenum">
              <a:rPr lang="en-US" smtClean="0"/>
              <a:pPr>
                <a:defRPr/>
              </a:pPr>
              <a:t>‹#›</a:t>
            </a:fld>
            <a:endParaRPr lang="en-US" dirty="0"/>
          </a:p>
        </p:txBody>
      </p:sp>
    </p:spTree>
    <p:extLst>
      <p:ext uri="{BB962C8B-B14F-4D97-AF65-F5344CB8AC3E}">
        <p14:creationId xmlns:p14="http://schemas.microsoft.com/office/powerpoint/2010/main" val="6113361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D9F3532D-8B26-4610-A454-CC4D751111BE}" type="datetime1">
              <a:rPr lang="en-US" smtClean="0"/>
              <a:pPr>
                <a:defRPr/>
              </a:pPr>
              <a:t>9/2/21</a:t>
            </a:fld>
            <a:endParaRPr lang="en-US" dirty="0"/>
          </a:p>
        </p:txBody>
      </p:sp>
      <p:sp>
        <p:nvSpPr>
          <p:cNvPr id="5" name="Footer Placeholder 4"/>
          <p:cNvSpPr>
            <a:spLocks noGrp="1"/>
          </p:cNvSpPr>
          <p:nvPr>
            <p:ph type="ftr" sz="quarter" idx="15"/>
          </p:nvPr>
        </p:nvSpPr>
        <p:spPr/>
        <p:txBody>
          <a:bodyPr/>
          <a:lstStyle>
            <a:lvl1pPr>
              <a:defRPr/>
            </a:lvl1pPr>
          </a:lstStyle>
          <a:p>
            <a:endParaRPr lang="en-US"/>
          </a:p>
        </p:txBody>
      </p:sp>
      <p:sp>
        <p:nvSpPr>
          <p:cNvPr id="6" name="Slide Number Placeholder 5"/>
          <p:cNvSpPr>
            <a:spLocks noGrp="1"/>
          </p:cNvSpPr>
          <p:nvPr>
            <p:ph type="sldNum" sz="quarter" idx="16"/>
          </p:nvPr>
        </p:nvSpPr>
        <p:spPr/>
        <p:txBody>
          <a:bodyPr/>
          <a:lstStyle>
            <a:lvl1pPr>
              <a:defRPr/>
            </a:lvl1pPr>
          </a:lstStyle>
          <a:p>
            <a:pPr>
              <a:defRPr/>
            </a:pPr>
            <a:fld id="{E1EA82D8-B5B2-40A0-A7C0-CBD305CBF94A}" type="slidenum">
              <a:rPr lang="en-US" smtClean="0"/>
              <a:pPr>
                <a:defRPr/>
              </a:pPr>
              <a:t>‹#›</a:t>
            </a:fld>
            <a:endParaRPr lang="en-US" dirty="0"/>
          </a:p>
        </p:txBody>
      </p:sp>
    </p:spTree>
    <p:extLst>
      <p:ext uri="{BB962C8B-B14F-4D97-AF65-F5344CB8AC3E}">
        <p14:creationId xmlns:p14="http://schemas.microsoft.com/office/powerpoint/2010/main" val="245757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1" t="4747" r="15483" b="22190"/>
          <a:stretch/>
        </p:blipFill>
        <p:spPr>
          <a:xfrm>
            <a:off x="-1271" y="0"/>
            <a:ext cx="9145271" cy="5148263"/>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2190634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2011066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BDDB7815-A197-44DF-840A-853DD8F56227}"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pPr>
              <a:defRPr/>
            </a:pPr>
            <a:fld id="{B70A95AA-D6A6-4DD7-8822-FAE90A399218}" type="slidenum">
              <a:rPr lang="en-US" smtClean="0"/>
              <a:pPr>
                <a:defRPr/>
              </a:pPr>
              <a:t>‹#›</a:t>
            </a:fld>
            <a:endParaRPr lang="en-US" dirty="0"/>
          </a:p>
        </p:txBody>
      </p:sp>
    </p:spTree>
    <p:extLst>
      <p:ext uri="{BB962C8B-B14F-4D97-AF65-F5344CB8AC3E}">
        <p14:creationId xmlns:p14="http://schemas.microsoft.com/office/powerpoint/2010/main" val="25089356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B557D6-B850-4734-BDC5-518FB1786B9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D0BD222-CC6D-446D-9075-38D9DA81DCD6}" type="slidenum">
              <a:rPr lang="en-US" smtClean="0"/>
              <a:pPr>
                <a:defRPr/>
              </a:pPr>
              <a:t>‹#›</a:t>
            </a:fld>
            <a:endParaRPr lang="en-US" dirty="0"/>
          </a:p>
        </p:txBody>
      </p:sp>
    </p:spTree>
    <p:extLst>
      <p:ext uri="{BB962C8B-B14F-4D97-AF65-F5344CB8AC3E}">
        <p14:creationId xmlns:p14="http://schemas.microsoft.com/office/powerpoint/2010/main" val="270608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440EEA0-A3F9-4D0F-90B7-F3807EA74438}"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65843052-4A82-42F2-8EE5-C016B17BC28A}" type="slidenum">
              <a:rPr lang="en-US" smtClean="0"/>
              <a:pPr>
                <a:defRPr/>
              </a:pPr>
              <a:t>‹#›</a:t>
            </a:fld>
            <a:endParaRPr lang="en-US" dirty="0"/>
          </a:p>
        </p:txBody>
      </p:sp>
    </p:spTree>
    <p:extLst>
      <p:ext uri="{BB962C8B-B14F-4D97-AF65-F5344CB8AC3E}">
        <p14:creationId xmlns:p14="http://schemas.microsoft.com/office/powerpoint/2010/main" val="318616499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C9967B0-E7A9-4345-B8A3-A57B7B72501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5853DF56-227F-43C1-AE80-6BF0AAB57AD1}" type="slidenum">
              <a:rPr lang="en-US" smtClean="0"/>
              <a:pPr>
                <a:defRPr/>
              </a:pPr>
              <a:t>‹#›</a:t>
            </a:fld>
            <a:endParaRPr lang="en-US" dirty="0"/>
          </a:p>
        </p:txBody>
      </p:sp>
    </p:spTree>
    <p:extLst>
      <p:ext uri="{BB962C8B-B14F-4D97-AF65-F5344CB8AC3E}">
        <p14:creationId xmlns:p14="http://schemas.microsoft.com/office/powerpoint/2010/main" val="41940752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62716BD-65C0-4C44-9C4E-3FCC3F2681ED}"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726411C9-DF6C-4DB6-AF70-8EB09687A3D6}" type="slidenum">
              <a:rPr lang="en-US" smtClean="0"/>
              <a:pPr>
                <a:defRPr/>
              </a:pPr>
              <a:t>‹#›</a:t>
            </a:fld>
            <a:endParaRPr lang="en-US" dirty="0"/>
          </a:p>
        </p:txBody>
      </p:sp>
    </p:spTree>
    <p:extLst>
      <p:ext uri="{BB962C8B-B14F-4D97-AF65-F5344CB8AC3E}">
        <p14:creationId xmlns:p14="http://schemas.microsoft.com/office/powerpoint/2010/main" val="22703216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36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9872DF-67B4-4A54-BC6C-F82FE5AE3A8A}"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E42EA77-C9D3-4156-A986-C9DE5AA20C7D}" type="slidenum">
              <a:rPr lang="en-US" smtClean="0"/>
              <a:pPr>
                <a:defRPr/>
              </a:pPr>
              <a:t>‹#›</a:t>
            </a:fld>
            <a:endParaRPr lang="en-US" dirty="0"/>
          </a:p>
        </p:txBody>
      </p:sp>
    </p:spTree>
    <p:extLst>
      <p:ext uri="{BB962C8B-B14F-4D97-AF65-F5344CB8AC3E}">
        <p14:creationId xmlns:p14="http://schemas.microsoft.com/office/powerpoint/2010/main" val="20964570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225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6AE64699-B945-4354-80A8-A19721D802FB}"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C0467CD8-0DD0-4C62-A362-2C2343E4B166}" type="slidenum">
              <a:rPr lang="en-US" smtClean="0"/>
              <a:pPr>
                <a:defRPr/>
              </a:pPr>
              <a:t>‹#›</a:t>
            </a:fld>
            <a:endParaRPr lang="en-US" dirty="0"/>
          </a:p>
        </p:txBody>
      </p:sp>
    </p:spTree>
    <p:extLst>
      <p:ext uri="{BB962C8B-B14F-4D97-AF65-F5344CB8AC3E}">
        <p14:creationId xmlns:p14="http://schemas.microsoft.com/office/powerpoint/2010/main" val="8445321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EAE5337-42B0-4789-93BC-505165E81151}"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a:defRPr/>
            </a:pPr>
            <a:fld id="{12565E6B-7C27-46E1-9EAD-7DB71F829FF3}" type="slidenum">
              <a:rPr lang="en-US" smtClean="0"/>
              <a:pPr>
                <a:defRPr/>
              </a:pPr>
              <a:t>‹#›</a:t>
            </a:fld>
            <a:endParaRPr lang="en-US" dirty="0"/>
          </a:p>
        </p:txBody>
      </p:sp>
    </p:spTree>
    <p:extLst>
      <p:ext uri="{BB962C8B-B14F-4D97-AF65-F5344CB8AC3E}">
        <p14:creationId xmlns:p14="http://schemas.microsoft.com/office/powerpoint/2010/main" val="264870462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CC8B-1B6A-4AFB-BEB5-C6C2E0F6DA1B}"/>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B71DC3-CDF3-4951-876E-0F9A56AEE508}"/>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D7A8DC-7FFF-4C38-BC2B-765F91651340}"/>
              </a:ext>
            </a:extLst>
          </p:cNvPr>
          <p:cNvSpPr>
            <a:spLocks noGrp="1"/>
          </p:cNvSpPr>
          <p:nvPr>
            <p:ph type="dt" sz="half" idx="10"/>
          </p:nvPr>
        </p:nvSpPr>
        <p:spPr/>
        <p:txBody>
          <a:bodyPr/>
          <a:lstStyle/>
          <a:p>
            <a:pPr>
              <a:defRPr/>
            </a:pPr>
            <a:fld id="{EF35D9C2-E124-4D9F-B5CB-1FA5387F943C}" type="datetime1">
              <a:rPr lang="en-US" smtClean="0"/>
              <a:pPr>
                <a:defRPr/>
              </a:pPr>
              <a:t>9/2/21</a:t>
            </a:fld>
            <a:endParaRPr lang="en-US" dirty="0"/>
          </a:p>
        </p:txBody>
      </p:sp>
      <p:sp>
        <p:nvSpPr>
          <p:cNvPr id="5" name="Footer Placeholder 4">
            <a:extLst>
              <a:ext uri="{FF2B5EF4-FFF2-40B4-BE49-F238E27FC236}">
                <a16:creationId xmlns:a16="http://schemas.microsoft.com/office/drawing/2014/main" id="{EC7E0721-2727-4D13-87FA-F8ADCA3C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A4FAB-2A94-4A5F-96DD-0A249B14DFFB}"/>
              </a:ext>
            </a:extLst>
          </p:cNvPr>
          <p:cNvSpPr>
            <a:spLocks noGrp="1"/>
          </p:cNvSpPr>
          <p:nvPr>
            <p:ph type="sldNum" sz="quarter" idx="12"/>
          </p:nvPr>
        </p:nvSpPr>
        <p:spPr/>
        <p:txBody>
          <a:bodyPr/>
          <a:lstStyle/>
          <a:p>
            <a:pPr>
              <a:defRPr/>
            </a:pPr>
            <a:fld id="{DC1064D0-1208-43DB-9353-39C1906AD8FA}" type="slidenum">
              <a:rPr lang="en-US" smtClean="0"/>
              <a:pPr>
                <a:defRPr/>
              </a:pPr>
              <a:t>‹#›</a:t>
            </a:fld>
            <a:endParaRPr lang="en-US" dirty="0"/>
          </a:p>
        </p:txBody>
      </p:sp>
    </p:spTree>
    <p:extLst>
      <p:ext uri="{BB962C8B-B14F-4D97-AF65-F5344CB8AC3E}">
        <p14:creationId xmlns:p14="http://schemas.microsoft.com/office/powerpoint/2010/main" val="1000058373"/>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03221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5576127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CA7AA5D8-8D6D-49E0-B59E-4ABA0BE02018}" type="slidenum">
              <a:rPr lang="en-US"/>
              <a:pPr>
                <a:defRPr/>
              </a:pPr>
              <a:t>‹#›</a:t>
            </a:fld>
            <a:endParaRPr lang="en-US" dirty="0"/>
          </a:p>
        </p:txBody>
      </p:sp>
    </p:spTree>
    <p:extLst>
      <p:ext uri="{BB962C8B-B14F-4D97-AF65-F5344CB8AC3E}">
        <p14:creationId xmlns:p14="http://schemas.microsoft.com/office/powerpoint/2010/main" val="63068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AD7B6273-DB9E-45F6-B0F0-C058B10BB5B2}" type="slidenum">
              <a:rPr lang="en-US"/>
              <a:pPr>
                <a:defRPr/>
              </a:pPr>
              <a:t>‹#›</a:t>
            </a:fld>
            <a:endParaRPr lang="en-US" dirty="0"/>
          </a:p>
        </p:txBody>
      </p:sp>
    </p:spTree>
    <p:extLst>
      <p:ext uri="{BB962C8B-B14F-4D97-AF65-F5344CB8AC3E}">
        <p14:creationId xmlns:p14="http://schemas.microsoft.com/office/powerpoint/2010/main" val="320146523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D1F422BE-A97C-44CF-9492-E4039D6B9ECD}" type="slidenum">
              <a:rPr lang="en-US"/>
              <a:pPr>
                <a:defRPr/>
              </a:pPr>
              <a:t>‹#›</a:t>
            </a:fld>
            <a:endParaRPr lang="en-US" dirty="0"/>
          </a:p>
        </p:txBody>
      </p:sp>
    </p:spTree>
    <p:extLst>
      <p:ext uri="{BB962C8B-B14F-4D97-AF65-F5344CB8AC3E}">
        <p14:creationId xmlns:p14="http://schemas.microsoft.com/office/powerpoint/2010/main" val="300254835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2FD18078-39F9-4566-A6F9-6AE575E112AA}" type="slidenum">
              <a:rPr lang="en-US"/>
              <a:pPr>
                <a:defRPr/>
              </a:pPr>
              <a:t>‹#›</a:t>
            </a:fld>
            <a:endParaRPr lang="en-US" dirty="0"/>
          </a:p>
        </p:txBody>
      </p:sp>
    </p:spTree>
    <p:extLst>
      <p:ext uri="{BB962C8B-B14F-4D97-AF65-F5344CB8AC3E}">
        <p14:creationId xmlns:p14="http://schemas.microsoft.com/office/powerpoint/2010/main" val="147136022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0AF87A8B-B8C9-4EC7-A72C-FB971FCE3CAF}" type="slidenum">
              <a:rPr lang="en-US"/>
              <a:pPr>
                <a:defRPr/>
              </a:pPr>
              <a:t>‹#›</a:t>
            </a:fld>
            <a:endParaRPr lang="en-US" dirty="0"/>
          </a:p>
        </p:txBody>
      </p:sp>
    </p:spTree>
    <p:extLst>
      <p:ext uri="{BB962C8B-B14F-4D97-AF65-F5344CB8AC3E}">
        <p14:creationId xmlns:p14="http://schemas.microsoft.com/office/powerpoint/2010/main" val="2892812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DE6FAB6B-4794-4D96-BD9E-9364822FF3D2}" type="slidenum">
              <a:rPr lang="en-US"/>
              <a:pPr>
                <a:defRPr/>
              </a:pPr>
              <a:t>‹#›</a:t>
            </a:fld>
            <a:endParaRPr lang="en-US" dirty="0"/>
          </a:p>
        </p:txBody>
      </p:sp>
    </p:spTree>
    <p:extLst>
      <p:ext uri="{BB962C8B-B14F-4D97-AF65-F5344CB8AC3E}">
        <p14:creationId xmlns:p14="http://schemas.microsoft.com/office/powerpoint/2010/main" val="72855218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A18A2F95-EAF2-4910-A172-1D48D7377EFE}" type="slidenum">
              <a:rPr lang="en-US"/>
              <a:pPr>
                <a:defRPr/>
              </a:pPr>
              <a:t>‹#›</a:t>
            </a:fld>
            <a:endParaRPr lang="en-US" dirty="0"/>
          </a:p>
        </p:txBody>
      </p:sp>
    </p:spTree>
    <p:extLst>
      <p:ext uri="{BB962C8B-B14F-4D97-AF65-F5344CB8AC3E}">
        <p14:creationId xmlns:p14="http://schemas.microsoft.com/office/powerpoint/2010/main" val="12940629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DE311B80-F150-4737-8A28-2E7447578E07}" type="slidenum">
              <a:rPr lang="en-US"/>
              <a:pPr>
                <a:defRPr/>
              </a:pPr>
              <a:t>‹#›</a:t>
            </a:fld>
            <a:endParaRPr lang="en-US" dirty="0"/>
          </a:p>
        </p:txBody>
      </p:sp>
    </p:spTree>
    <p:extLst>
      <p:ext uri="{BB962C8B-B14F-4D97-AF65-F5344CB8AC3E}">
        <p14:creationId xmlns:p14="http://schemas.microsoft.com/office/powerpoint/2010/main" val="513128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9327AC7A-8A6E-4FF3-9702-B02794593FE1}" type="slidenum">
              <a:rPr lang="en-US"/>
              <a:pPr>
                <a:defRPr/>
              </a:pPr>
              <a:t>‹#›</a:t>
            </a:fld>
            <a:endParaRPr lang="en-US" dirty="0"/>
          </a:p>
        </p:txBody>
      </p:sp>
    </p:spTree>
    <p:extLst>
      <p:ext uri="{BB962C8B-B14F-4D97-AF65-F5344CB8AC3E}">
        <p14:creationId xmlns:p14="http://schemas.microsoft.com/office/powerpoint/2010/main" val="352081896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endParaRPr lang="en-US"/>
          </a:p>
        </p:txBody>
      </p:sp>
      <p:sp>
        <p:nvSpPr>
          <p:cNvPr id="9" name="Slide Number Placeholder 7"/>
          <p:cNvSpPr>
            <a:spLocks noGrp="1"/>
          </p:cNvSpPr>
          <p:nvPr>
            <p:ph type="sldNum" sz="quarter" idx="17"/>
          </p:nvPr>
        </p:nvSpPr>
        <p:spPr/>
        <p:txBody>
          <a:bodyPr/>
          <a:lstStyle>
            <a:lvl1pPr>
              <a:defRPr/>
            </a:lvl1pPr>
          </a:lstStyle>
          <a:p>
            <a:pPr>
              <a:defRPr/>
            </a:pPr>
            <a:fld id="{F0550562-F71F-4EBD-B577-7E94B939F324}" type="slidenum">
              <a:rPr lang="en-US"/>
              <a:pPr>
                <a:defRPr/>
              </a:pPr>
              <a:t>‹#›</a:t>
            </a:fld>
            <a:endParaRPr lang="en-US" dirty="0"/>
          </a:p>
        </p:txBody>
      </p:sp>
    </p:spTree>
    <p:extLst>
      <p:ext uri="{BB962C8B-B14F-4D97-AF65-F5344CB8AC3E}">
        <p14:creationId xmlns:p14="http://schemas.microsoft.com/office/powerpoint/2010/main" val="1151168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17413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6" name="Slide Number Placeholder 7"/>
          <p:cNvSpPr>
            <a:spLocks noGrp="1"/>
          </p:cNvSpPr>
          <p:nvPr>
            <p:ph type="sldNum" sz="quarter" idx="16"/>
          </p:nvPr>
        </p:nvSpPr>
        <p:spPr/>
        <p:txBody>
          <a:bodyPr/>
          <a:lstStyle>
            <a:lvl1pPr>
              <a:defRPr/>
            </a:lvl1pPr>
          </a:lstStyle>
          <a:p>
            <a:pPr>
              <a:defRPr/>
            </a:pPr>
            <a:fld id="{3E29C788-2AB5-47BD-B8E4-4F9C70BCD87E}" type="slidenum">
              <a:rPr lang="en-US"/>
              <a:pPr>
                <a:defRPr/>
              </a:pPr>
              <a:t>‹#›</a:t>
            </a:fld>
            <a:endParaRPr lang="en-US" dirty="0"/>
          </a:p>
        </p:txBody>
      </p:sp>
    </p:spTree>
    <p:extLst>
      <p:ext uri="{BB962C8B-B14F-4D97-AF65-F5344CB8AC3E}">
        <p14:creationId xmlns:p14="http://schemas.microsoft.com/office/powerpoint/2010/main" val="2876432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740DCF1A-E3A8-45E4-8656-B2B991799B2B}" type="slidenum">
              <a:rPr lang="en-US"/>
              <a:pPr>
                <a:defRPr/>
              </a:pPr>
              <a:t>‹#›</a:t>
            </a:fld>
            <a:endParaRPr lang="en-US" dirty="0"/>
          </a:p>
        </p:txBody>
      </p:sp>
    </p:spTree>
    <p:extLst>
      <p:ext uri="{BB962C8B-B14F-4D97-AF65-F5344CB8AC3E}">
        <p14:creationId xmlns:p14="http://schemas.microsoft.com/office/powerpoint/2010/main" val="396247174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endParaRPr lang="en-US"/>
          </a:p>
        </p:txBody>
      </p:sp>
      <p:sp>
        <p:nvSpPr>
          <p:cNvPr id="7" name="Slide Number Placeholder 3"/>
          <p:cNvSpPr>
            <a:spLocks noGrp="1"/>
          </p:cNvSpPr>
          <p:nvPr>
            <p:ph type="sldNum" sz="quarter" idx="14"/>
          </p:nvPr>
        </p:nvSpPr>
        <p:spPr/>
        <p:txBody>
          <a:bodyPr/>
          <a:lstStyle>
            <a:lvl1pPr>
              <a:defRPr>
                <a:solidFill>
                  <a:srgbClr val="000000"/>
                </a:solidFill>
              </a:defRPr>
            </a:lvl1pPr>
          </a:lstStyle>
          <a:p>
            <a:pPr>
              <a:defRPr/>
            </a:pPr>
            <a:fld id="{06175CA3-2279-4383-92AB-D484DA31DD06}" type="slidenum">
              <a:rPr lang="en-US"/>
              <a:pPr>
                <a:defRPr/>
              </a:pPr>
              <a:t>‹#›</a:t>
            </a:fld>
            <a:endParaRPr lang="en-US" dirty="0"/>
          </a:p>
        </p:txBody>
      </p:sp>
    </p:spTree>
    <p:extLst>
      <p:ext uri="{BB962C8B-B14F-4D97-AF65-F5344CB8AC3E}">
        <p14:creationId xmlns:p14="http://schemas.microsoft.com/office/powerpoint/2010/main" val="41858949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endParaRPr lang="en-US"/>
          </a:p>
        </p:txBody>
      </p:sp>
      <p:sp>
        <p:nvSpPr>
          <p:cNvPr id="5" name="Slide Number Placeholder 7"/>
          <p:cNvSpPr>
            <a:spLocks noGrp="1"/>
          </p:cNvSpPr>
          <p:nvPr>
            <p:ph type="sldNum" sz="quarter" idx="16"/>
          </p:nvPr>
        </p:nvSpPr>
        <p:spPr/>
        <p:txBody>
          <a:bodyPr/>
          <a:lstStyle>
            <a:lvl1pPr>
              <a:defRPr/>
            </a:lvl1pPr>
          </a:lstStyle>
          <a:p>
            <a:pPr>
              <a:defRPr/>
            </a:pPr>
            <a:fld id="{D3A11466-C4D3-4A68-BC8C-A828BB9AAE3F}" type="slidenum">
              <a:rPr lang="en-US"/>
              <a:pPr>
                <a:defRPr/>
              </a:pPr>
              <a:t>‹#›</a:t>
            </a:fld>
            <a:endParaRPr lang="en-US" dirty="0"/>
          </a:p>
        </p:txBody>
      </p:sp>
    </p:spTree>
    <p:extLst>
      <p:ext uri="{BB962C8B-B14F-4D97-AF65-F5344CB8AC3E}">
        <p14:creationId xmlns:p14="http://schemas.microsoft.com/office/powerpoint/2010/main" val="14323214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3A6694DE-6529-43BB-A9C1-FF9D5FD237B0}" type="slidenum">
              <a:rPr lang="en-US"/>
              <a:pPr>
                <a:defRPr/>
              </a:pPr>
              <a:t>‹#›</a:t>
            </a:fld>
            <a:endParaRPr lang="en-US" dirty="0"/>
          </a:p>
        </p:txBody>
      </p:sp>
    </p:spTree>
    <p:extLst>
      <p:ext uri="{BB962C8B-B14F-4D97-AF65-F5344CB8AC3E}">
        <p14:creationId xmlns:p14="http://schemas.microsoft.com/office/powerpoint/2010/main" val="3597755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AE54F282-9583-4348-A5C4-8EFA6358F87D}" type="slidenum">
              <a:rPr lang="en-US"/>
              <a:pPr>
                <a:defRPr/>
              </a:pPr>
              <a:t>‹#›</a:t>
            </a:fld>
            <a:endParaRPr lang="en-US" dirty="0"/>
          </a:p>
        </p:txBody>
      </p:sp>
    </p:spTree>
    <p:extLst>
      <p:ext uri="{BB962C8B-B14F-4D97-AF65-F5344CB8AC3E}">
        <p14:creationId xmlns:p14="http://schemas.microsoft.com/office/powerpoint/2010/main" val="36475939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endParaRPr lang="en-US"/>
          </a:p>
        </p:txBody>
      </p:sp>
      <p:sp>
        <p:nvSpPr>
          <p:cNvPr id="11" name="Slide Number Placeholder 7"/>
          <p:cNvSpPr>
            <a:spLocks noGrp="1"/>
          </p:cNvSpPr>
          <p:nvPr>
            <p:ph type="sldNum" sz="quarter" idx="21"/>
          </p:nvPr>
        </p:nvSpPr>
        <p:spPr/>
        <p:txBody>
          <a:bodyPr/>
          <a:lstStyle>
            <a:lvl1pPr>
              <a:defRPr/>
            </a:lvl1pPr>
          </a:lstStyle>
          <a:p>
            <a:pPr>
              <a:defRPr/>
            </a:pPr>
            <a:fld id="{28B539B2-A754-4123-AC8C-832E4D0CD910}" type="slidenum">
              <a:rPr lang="en-US"/>
              <a:pPr>
                <a:defRPr/>
              </a:pPr>
              <a:t>‹#›</a:t>
            </a:fld>
            <a:endParaRPr lang="en-US" dirty="0"/>
          </a:p>
        </p:txBody>
      </p:sp>
    </p:spTree>
    <p:extLst>
      <p:ext uri="{BB962C8B-B14F-4D97-AF65-F5344CB8AC3E}">
        <p14:creationId xmlns:p14="http://schemas.microsoft.com/office/powerpoint/2010/main" val="1959012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F250069A-2612-408A-AA90-71E07772E1E7}" type="slidenum">
              <a:rPr lang="en-US"/>
              <a:pPr>
                <a:defRPr/>
              </a:pPr>
              <a:t>‹#›</a:t>
            </a:fld>
            <a:endParaRPr lang="en-US" dirty="0"/>
          </a:p>
        </p:txBody>
      </p:sp>
    </p:spTree>
    <p:extLst>
      <p:ext uri="{BB962C8B-B14F-4D97-AF65-F5344CB8AC3E}">
        <p14:creationId xmlns:p14="http://schemas.microsoft.com/office/powerpoint/2010/main" val="836386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B5A83841-C469-4764-9EE9-60BA8B45F962}" type="slidenum">
              <a:rPr lang="en-US"/>
              <a:pPr>
                <a:defRPr/>
              </a:pPr>
              <a:t>‹#›</a:t>
            </a:fld>
            <a:endParaRPr lang="en-US" dirty="0"/>
          </a:p>
        </p:txBody>
      </p:sp>
    </p:spTree>
    <p:extLst>
      <p:ext uri="{BB962C8B-B14F-4D97-AF65-F5344CB8AC3E}">
        <p14:creationId xmlns:p14="http://schemas.microsoft.com/office/powerpoint/2010/main" val="14096700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71B7A842-697E-4019-914C-6CD778470E6E}" type="slidenum">
              <a:rPr lang="en-US"/>
              <a:pPr>
                <a:defRPr/>
              </a:pPr>
              <a:t>‹#›</a:t>
            </a:fld>
            <a:endParaRPr lang="en-US" dirty="0"/>
          </a:p>
        </p:txBody>
      </p:sp>
    </p:spTree>
    <p:extLst>
      <p:ext uri="{BB962C8B-B14F-4D97-AF65-F5344CB8AC3E}">
        <p14:creationId xmlns:p14="http://schemas.microsoft.com/office/powerpoint/2010/main" val="1422860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134053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7" name="Slide Number Placeholder 7"/>
          <p:cNvSpPr>
            <a:spLocks noGrp="1"/>
          </p:cNvSpPr>
          <p:nvPr>
            <p:ph type="sldNum" sz="quarter" idx="16"/>
          </p:nvPr>
        </p:nvSpPr>
        <p:spPr/>
        <p:txBody>
          <a:bodyPr/>
          <a:lstStyle>
            <a:lvl1pPr>
              <a:defRPr/>
            </a:lvl1pPr>
          </a:lstStyle>
          <a:p>
            <a:pPr>
              <a:defRPr/>
            </a:pPr>
            <a:fld id="{E44D76C3-29BB-4122-A1D0-F04C10993C86}" type="slidenum">
              <a:rPr lang="en-US"/>
              <a:pPr>
                <a:defRPr/>
              </a:pPr>
              <a:t>‹#›</a:t>
            </a:fld>
            <a:endParaRPr lang="en-US" dirty="0"/>
          </a:p>
        </p:txBody>
      </p:sp>
    </p:spTree>
    <p:extLst>
      <p:ext uri="{BB962C8B-B14F-4D97-AF65-F5344CB8AC3E}">
        <p14:creationId xmlns:p14="http://schemas.microsoft.com/office/powerpoint/2010/main" val="42117128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endParaRPr lang="en-US"/>
          </a:p>
        </p:txBody>
      </p:sp>
      <p:sp>
        <p:nvSpPr>
          <p:cNvPr id="7" name="Slide Number Placeholder 7"/>
          <p:cNvSpPr>
            <a:spLocks noGrp="1"/>
          </p:cNvSpPr>
          <p:nvPr>
            <p:ph type="sldNum" sz="quarter" idx="17"/>
          </p:nvPr>
        </p:nvSpPr>
        <p:spPr/>
        <p:txBody>
          <a:bodyPr/>
          <a:lstStyle>
            <a:lvl1pPr>
              <a:defRPr/>
            </a:lvl1pPr>
          </a:lstStyle>
          <a:p>
            <a:pPr>
              <a:defRPr/>
            </a:pPr>
            <a:fld id="{BF838357-A4A4-4589-9136-5D608A2B4B0A}" type="slidenum">
              <a:rPr lang="en-US"/>
              <a:pPr>
                <a:defRPr/>
              </a:pPr>
              <a:t>‹#›</a:t>
            </a:fld>
            <a:endParaRPr lang="en-US" dirty="0"/>
          </a:p>
        </p:txBody>
      </p:sp>
    </p:spTree>
    <p:extLst>
      <p:ext uri="{BB962C8B-B14F-4D97-AF65-F5344CB8AC3E}">
        <p14:creationId xmlns:p14="http://schemas.microsoft.com/office/powerpoint/2010/main" val="6478305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6A4B40E7-7529-4BEB-9056-41EF8113E25C}" type="slidenum">
              <a:rPr lang="en-US"/>
              <a:pPr>
                <a:defRPr/>
              </a:pPr>
              <a:t>‹#›</a:t>
            </a:fld>
            <a:endParaRPr lang="en-US" dirty="0"/>
          </a:p>
        </p:txBody>
      </p:sp>
    </p:spTree>
    <p:extLst>
      <p:ext uri="{BB962C8B-B14F-4D97-AF65-F5344CB8AC3E}">
        <p14:creationId xmlns:p14="http://schemas.microsoft.com/office/powerpoint/2010/main" val="1796835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641914F1-2B73-4C5B-B3DA-6937A6BA49BE}" type="slidenum">
              <a:rPr lang="en-US"/>
              <a:pPr>
                <a:defRPr/>
              </a:pPr>
              <a:t>‹#›</a:t>
            </a:fld>
            <a:endParaRPr lang="en-US" dirty="0"/>
          </a:p>
        </p:txBody>
      </p:sp>
    </p:spTree>
    <p:extLst>
      <p:ext uri="{BB962C8B-B14F-4D97-AF65-F5344CB8AC3E}">
        <p14:creationId xmlns:p14="http://schemas.microsoft.com/office/powerpoint/2010/main" val="15777796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endParaRPr lang="en-US"/>
          </a:p>
        </p:txBody>
      </p:sp>
      <p:sp>
        <p:nvSpPr>
          <p:cNvPr id="10" name="Slide Number Placeholder 7"/>
          <p:cNvSpPr>
            <a:spLocks noGrp="1"/>
          </p:cNvSpPr>
          <p:nvPr>
            <p:ph type="sldNum" sz="quarter" idx="17"/>
          </p:nvPr>
        </p:nvSpPr>
        <p:spPr/>
        <p:txBody>
          <a:bodyPr/>
          <a:lstStyle>
            <a:lvl1pPr>
              <a:defRPr/>
            </a:lvl1pPr>
          </a:lstStyle>
          <a:p>
            <a:pPr>
              <a:defRPr/>
            </a:pPr>
            <a:fld id="{2B433F9C-6745-438D-8323-6C847BFA91EA}" type="slidenum">
              <a:rPr lang="en-US"/>
              <a:pPr>
                <a:defRPr/>
              </a:pPr>
              <a:t>‹#›</a:t>
            </a:fld>
            <a:endParaRPr lang="en-US" dirty="0"/>
          </a:p>
        </p:txBody>
      </p:sp>
    </p:spTree>
    <p:extLst>
      <p:ext uri="{BB962C8B-B14F-4D97-AF65-F5344CB8AC3E}">
        <p14:creationId xmlns:p14="http://schemas.microsoft.com/office/powerpoint/2010/main" val="364457998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endParaRPr lang="en-US"/>
          </a:p>
        </p:txBody>
      </p:sp>
      <p:sp>
        <p:nvSpPr>
          <p:cNvPr id="9" name="Slide Number Placeholder 7"/>
          <p:cNvSpPr>
            <a:spLocks noGrp="1"/>
          </p:cNvSpPr>
          <p:nvPr>
            <p:ph type="sldNum" sz="quarter" idx="16"/>
          </p:nvPr>
        </p:nvSpPr>
        <p:spPr/>
        <p:txBody>
          <a:bodyPr/>
          <a:lstStyle>
            <a:lvl1pPr>
              <a:defRPr/>
            </a:lvl1pPr>
          </a:lstStyle>
          <a:p>
            <a:pPr>
              <a:defRPr/>
            </a:pPr>
            <a:fld id="{D3E8E64D-9D62-4E77-9D27-17090DC94FCE}" type="slidenum">
              <a:rPr lang="en-US"/>
              <a:pPr>
                <a:defRPr/>
              </a:pPr>
              <a:t>‹#›</a:t>
            </a:fld>
            <a:endParaRPr lang="en-US" dirty="0"/>
          </a:p>
        </p:txBody>
      </p:sp>
    </p:spTree>
    <p:extLst>
      <p:ext uri="{BB962C8B-B14F-4D97-AF65-F5344CB8AC3E}">
        <p14:creationId xmlns:p14="http://schemas.microsoft.com/office/powerpoint/2010/main" val="299368695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EBAA29AA-497F-43B4-AE8A-ED4BAEDCECAE}" type="slidenum">
              <a:rPr lang="en-US"/>
              <a:pPr>
                <a:defRPr/>
              </a:pPr>
              <a:t>‹#›</a:t>
            </a:fld>
            <a:endParaRPr lang="en-US" dirty="0"/>
          </a:p>
        </p:txBody>
      </p:sp>
    </p:spTree>
    <p:extLst>
      <p:ext uri="{BB962C8B-B14F-4D97-AF65-F5344CB8AC3E}">
        <p14:creationId xmlns:p14="http://schemas.microsoft.com/office/powerpoint/2010/main" val="4327419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endParaRPr lang="en-US"/>
          </a:p>
        </p:txBody>
      </p:sp>
      <p:sp>
        <p:nvSpPr>
          <p:cNvPr id="3" name="Slide Number Placeholder 7"/>
          <p:cNvSpPr>
            <a:spLocks noGrp="1"/>
          </p:cNvSpPr>
          <p:nvPr>
            <p:ph type="sldNum" sz="quarter" idx="11"/>
          </p:nvPr>
        </p:nvSpPr>
        <p:spPr/>
        <p:txBody>
          <a:bodyPr/>
          <a:lstStyle>
            <a:lvl1pPr>
              <a:defRPr/>
            </a:lvl1pPr>
          </a:lstStyle>
          <a:p>
            <a:pPr>
              <a:defRPr/>
            </a:pPr>
            <a:fld id="{CF19A823-17DC-418A-967B-6DEDE6C52E59}" type="slidenum">
              <a:rPr lang="en-US"/>
              <a:pPr>
                <a:defRPr/>
              </a:pPr>
              <a:t>‹#›</a:t>
            </a:fld>
            <a:endParaRPr lang="en-US" dirty="0"/>
          </a:p>
        </p:txBody>
      </p:sp>
    </p:spTree>
    <p:extLst>
      <p:ext uri="{BB962C8B-B14F-4D97-AF65-F5344CB8AC3E}">
        <p14:creationId xmlns:p14="http://schemas.microsoft.com/office/powerpoint/2010/main" val="19031511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773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F3B1180D-1668-4573-9DAC-0F326C7DBDD9}" type="slidenum">
              <a:rPr lang="en-US"/>
              <a:pPr>
                <a:defRPr/>
              </a:pPr>
              <a:t>‹#›</a:t>
            </a:fld>
            <a:endParaRPr lang="en-US" dirty="0"/>
          </a:p>
        </p:txBody>
      </p:sp>
    </p:spTree>
    <p:extLst>
      <p:ext uri="{BB962C8B-B14F-4D97-AF65-F5344CB8AC3E}">
        <p14:creationId xmlns:p14="http://schemas.microsoft.com/office/powerpoint/2010/main" val="3483698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546665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52B74E33-3E6C-43CE-887F-464A6B345358}" type="slidenum">
              <a:rPr lang="en-US"/>
              <a:pPr>
                <a:defRPr/>
              </a:pPr>
              <a:t>‹#›</a:t>
            </a:fld>
            <a:endParaRPr lang="en-US" dirty="0"/>
          </a:p>
        </p:txBody>
      </p:sp>
    </p:spTree>
    <p:extLst>
      <p:ext uri="{BB962C8B-B14F-4D97-AF65-F5344CB8AC3E}">
        <p14:creationId xmlns:p14="http://schemas.microsoft.com/office/powerpoint/2010/main" val="13511331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88482" y="4722673"/>
            <a:ext cx="1809432" cy="201354"/>
          </a:xfrm>
          <a:prstGeom prst="rect">
            <a:avLst/>
          </a:prstGeom>
        </p:spPr>
        <p:txBody>
          <a:bodyPr/>
          <a:lstStyle/>
          <a:p>
            <a:fld id="{787DE46D-6D7E-E545-B14F-488BEF96B357}" type="datetime1">
              <a:rPr lang="en-US" smtClean="0"/>
              <a:t>9/2/21</a:t>
            </a:fld>
            <a:endParaRPr lang="en-US" dirty="0"/>
          </a:p>
        </p:txBody>
      </p:sp>
      <p:sp>
        <p:nvSpPr>
          <p:cNvPr id="3" name="Footer Placeholder 2"/>
          <p:cNvSpPr>
            <a:spLocks noGrp="1"/>
          </p:cNvSpPr>
          <p:nvPr>
            <p:ph type="ftr" sz="quarter" idx="11"/>
          </p:nvPr>
        </p:nvSpPr>
        <p:spPr>
          <a:xfrm>
            <a:off x="603504" y="4722673"/>
            <a:ext cx="2895600" cy="201354"/>
          </a:xfrm>
          <a:prstGeom prst="rect">
            <a:avLst/>
          </a:prstGeom>
        </p:spPr>
        <p:txBody>
          <a:bodyPr/>
          <a:lstStyle/>
          <a:p>
            <a:r>
              <a:rPr lang="en-US" dirty="0"/>
              <a:t>Watson Financial Services</a:t>
            </a:r>
            <a:r>
              <a:rPr lang="de-DE" dirty="0"/>
              <a:t> / </a:t>
            </a:r>
            <a:r>
              <a:rPr lang="en-US" dirty="0"/>
              <a:t>Presentation</a:t>
            </a:r>
            <a:r>
              <a:rPr lang="de-DE" dirty="0"/>
              <a:t> Title / Date</a:t>
            </a:r>
            <a:endParaRPr lang="en-US" dirty="0"/>
          </a:p>
        </p:txBody>
      </p:sp>
      <p:sp>
        <p:nvSpPr>
          <p:cNvPr id="4" name="Slide Number Placeholder 3"/>
          <p:cNvSpPr>
            <a:spLocks noGrp="1"/>
          </p:cNvSpPr>
          <p:nvPr>
            <p:ph type="sldNum" sz="quarter" idx="12"/>
          </p:nvPr>
        </p:nvSpPr>
        <p:spPr>
          <a:xfrm>
            <a:off x="230188" y="4722673"/>
            <a:ext cx="210312" cy="201354"/>
          </a:xfrm>
          <a:prstGeom prst="rect">
            <a:avLst/>
          </a:prstGeom>
        </p:spPr>
        <p:txBody>
          <a:bodyPr/>
          <a:lstStyle/>
          <a:p>
            <a:fld id="{E4DBDE34-E9B5-E04F-B662-69720E4BCB53}" type="slidenum">
              <a:rPr lang="en-US" smtClean="0"/>
              <a:t>‹#›</a:t>
            </a:fld>
            <a:endParaRPr lang="en-US" dirty="0"/>
          </a:p>
        </p:txBody>
      </p:sp>
    </p:spTree>
    <p:extLst>
      <p:ext uri="{BB962C8B-B14F-4D97-AF65-F5344CB8AC3E}">
        <p14:creationId xmlns:p14="http://schemas.microsoft.com/office/powerpoint/2010/main" val="23584018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bg2"/>
                </a:solidFill>
              </a:defRPr>
            </a:lvl1pPr>
          </a:lstStyle>
          <a:p>
            <a:r>
              <a:rPr lang="en-US"/>
              <a:t>Think 2020 / DOC ID / Month XX, 2020 / © 2020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Tree>
    <p:extLst>
      <p:ext uri="{BB962C8B-B14F-4D97-AF65-F5344CB8AC3E}">
        <p14:creationId xmlns:p14="http://schemas.microsoft.com/office/powerpoint/2010/main" val="2986408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18"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1157" y="53695"/>
            <a:ext cx="1586164" cy="505703"/>
          </a:xfrm>
          <a:prstGeom prst="rect">
            <a:avLst/>
          </a:prstGeom>
        </p:spPr>
      </p:pic>
      <p:sp>
        <p:nvSpPr>
          <p:cNvPr id="20"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de-DE"/>
              <a:t>Think 2020 / DOC ID / Month XX, 2020 / © 2020 IBM Corporation</a:t>
            </a:r>
            <a:endParaRPr lang="en-US" dirty="0"/>
          </a:p>
        </p:txBody>
      </p:sp>
      <p:pic>
        <p:nvPicPr>
          <p:cNvPr id="21" name="Picture 20"/>
          <p:cNvPicPr>
            <a:picLocks noChangeAspect="1"/>
          </p:cNvPicPr>
          <p:nvPr userDrawn="1"/>
        </p:nvPicPr>
        <p:blipFill>
          <a:blip r:embed="rId3"/>
          <a:stretch>
            <a:fillRect/>
          </a:stretch>
        </p:blipFill>
        <p:spPr>
          <a:xfrm>
            <a:off x="8296618" y="4675512"/>
            <a:ext cx="618783" cy="247117"/>
          </a:xfrm>
          <a:prstGeom prst="rect">
            <a:avLst/>
          </a:prstGeom>
        </p:spPr>
      </p:pic>
    </p:spTree>
    <p:extLst>
      <p:ext uri="{BB962C8B-B14F-4D97-AF65-F5344CB8AC3E}">
        <p14:creationId xmlns:p14="http://schemas.microsoft.com/office/powerpoint/2010/main" val="120533237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Cover Slide">
    <p:bg>
      <p:bgRef idx="1001">
        <a:schemeClr val="bg2"/>
      </p:bgRef>
    </p:bg>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dirty="0"/>
              <a:t>Data and AI Forum / © 2020 IBM Corporation</a:t>
            </a:r>
          </a:p>
        </p:txBody>
      </p:sp>
    </p:spTree>
    <p:extLst>
      <p:ext uri="{BB962C8B-B14F-4D97-AF65-F5344CB8AC3E}">
        <p14:creationId xmlns:p14="http://schemas.microsoft.com/office/powerpoint/2010/main" val="3474438644"/>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5089"/>
            <a:ext cx="521589" cy="211651"/>
          </a:xfrm>
          <a:prstGeom prst="rect">
            <a:avLst/>
          </a:prstGeom>
        </p:spPr>
      </p:pic>
    </p:spTree>
    <p:extLst>
      <p:ext uri="{BB962C8B-B14F-4D97-AF65-F5344CB8AC3E}">
        <p14:creationId xmlns:p14="http://schemas.microsoft.com/office/powerpoint/2010/main" val="129741215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200337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046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599589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3135931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1693593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318184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451329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5559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129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3001390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6989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7883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63138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defTabSz="685992" eaLnBrk="1" fontAlgn="auto" hangingPunct="1">
              <a:spcBef>
                <a:spcPts val="0"/>
              </a:spcBef>
              <a:spcAft>
                <a:spcPts val="0"/>
              </a:spcAft>
            </a:pPr>
            <a:endParaRPr lang="en-US" sz="1200" err="1">
              <a:solidFill>
                <a:srgbClr val="FFFFFF"/>
              </a:solidFill>
              <a:latin typeface="Arial" panose="020B0604020202020204"/>
              <a:ea typeface="+mn-ea"/>
              <a:cs typeface="Arial"/>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531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01118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426449934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291276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13961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23047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075777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0421653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1946335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endParaRPr lang="en-US" dirty="0"/>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949191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075186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7522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2179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263775185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7677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16864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2317292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187814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708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Tree>
    <p:extLst>
      <p:ext uri="{BB962C8B-B14F-4D97-AF65-F5344CB8AC3E}">
        <p14:creationId xmlns:p14="http://schemas.microsoft.com/office/powerpoint/2010/main" val="232481380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10841"/>
            <a:ext cx="1292094" cy="526584"/>
          </a:xfrm>
          <a:prstGeom prst="rect">
            <a:avLst/>
          </a:prstGeom>
        </p:spPr>
      </p:pic>
    </p:spTree>
    <p:extLst>
      <p:ext uri="{BB962C8B-B14F-4D97-AF65-F5344CB8AC3E}">
        <p14:creationId xmlns:p14="http://schemas.microsoft.com/office/powerpoint/2010/main" val="22158934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4AAA96BD-87AC-6D40-B286-25EBD0277AF7}"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1353910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380" y="1178619"/>
            <a:ext cx="7429551" cy="3160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74170" y="620007"/>
            <a:ext cx="8010460" cy="532394"/>
          </a:xfrm>
          <a:prstGeom prst="rect">
            <a:avLst/>
          </a:prstGeom>
        </p:spPr>
        <p:txBody>
          <a:bodyPr lIns="0" tIns="0" rIns="0" bIns="0"/>
          <a:lstStyle>
            <a:lvl1pPr>
              <a:defRPr>
                <a:solidFill>
                  <a:srgbClr val="0070C0"/>
                </a:solidFill>
                <a:latin typeface="Helvetica Neue" charset="0"/>
                <a:ea typeface="Helvetica Neue" charset="0"/>
                <a:cs typeface="Helvetica Neue" charset="0"/>
              </a:defRPr>
            </a:lvl1pPr>
          </a:lstStyle>
          <a:p>
            <a:r>
              <a:rPr lang="en-US"/>
              <a:t>Click to edit Master title style</a:t>
            </a:r>
            <a:endParaRPr lang="en-US" dirty="0"/>
          </a:p>
        </p:txBody>
      </p:sp>
      <p:sp>
        <p:nvSpPr>
          <p:cNvPr id="4"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99A8A594-908E-F54B-B972-C73F54E7175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10625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5" y="4858243"/>
            <a:ext cx="435499" cy="187532"/>
          </a:xfrm>
          <a:prstGeom prst="rect">
            <a:avLst/>
          </a:prstGeom>
        </p:spPr>
        <p:txBody>
          <a:bodyPr vert="horz" lIns="68580" tIns="34290" rIns="68580" bIns="34290"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8243"/>
            <a:ext cx="2057400" cy="187532"/>
          </a:xfrm>
          <a:prstGeom prst="rect">
            <a:avLst/>
          </a:prstGeom>
        </p:spPr>
        <p:txBody>
          <a:bodyPr vert="horz" lIns="68580" tIns="34290" rIns="68580" bIns="34290" rtlCol="0" anchor="ctr"/>
          <a:lstStyle>
            <a:lvl1pPr algn="l">
              <a:defRPr sz="675" baseline="0">
                <a:solidFill>
                  <a:srgbClr val="655A5B"/>
                </a:solidFill>
              </a:defRPr>
            </a:lvl1pPr>
          </a:lstStyle>
          <a:p>
            <a:pPr defTabSz="685992" eaLnBrk="1" fontAlgn="auto" hangingPunct="1">
              <a:spcBef>
                <a:spcPts val="0"/>
              </a:spcBef>
              <a:spcAft>
                <a:spcPts val="0"/>
              </a:spcAft>
            </a:pPr>
            <a:fld id="{CD911897-AAF5-9F48-8CFE-C7A0C3E8F556}" type="datetime1">
              <a:rPr lang="en-US" smtClean="0">
                <a:latin typeface="Arial" panose="020B0604020202020204"/>
                <a:ea typeface="+mn-ea"/>
                <a:cs typeface="+mn-cs"/>
                <a:sym typeface="IBM Plex Sans"/>
              </a:rPr>
              <a:pPr defTabSz="685992" eaLnBrk="1" fontAlgn="auto" hangingPunct="1">
                <a:spcBef>
                  <a:spcPts val="0"/>
                </a:spcBef>
                <a:spcAft>
                  <a:spcPts val="0"/>
                </a:spcAft>
              </a:pPr>
              <a:t>9/2/21</a:t>
            </a:fld>
            <a:endParaRPr lang="en-US" dirty="0">
              <a:latin typeface="Arial" panose="020B0604020202020204"/>
              <a:ea typeface="+mn-ea"/>
              <a:cs typeface="+mn-cs"/>
              <a:sym typeface="IBM Plex Sans"/>
            </a:endParaRPr>
          </a:p>
        </p:txBody>
      </p:sp>
      <p:sp>
        <p:nvSpPr>
          <p:cNvPr id="10" name="Text Placeholder 15"/>
          <p:cNvSpPr>
            <a:spLocks noGrp="1"/>
          </p:cNvSpPr>
          <p:nvPr>
            <p:ph type="body" sz="quarter" idx="11" hasCustomPrompt="1"/>
          </p:nvPr>
        </p:nvSpPr>
        <p:spPr>
          <a:xfrm>
            <a:off x="202520" y="291197"/>
            <a:ext cx="3770265" cy="704559"/>
          </a:xfrm>
        </p:spPr>
        <p:txBody>
          <a:bodyPr>
            <a:noAutofit/>
          </a:bodyPr>
          <a:lstStyle>
            <a:lvl1pPr marL="0" indent="0" fontAlgn="t">
              <a:buFontTx/>
              <a:buNone/>
              <a:defRPr sz="1950" baseline="0">
                <a:solidFill>
                  <a:srgbClr val="9855D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8" y="1152967"/>
            <a:ext cx="8181975" cy="3232760"/>
          </a:xfrm>
        </p:spPr>
        <p:txBody>
          <a:bodyPr numCol="2" spcCol="617220"/>
          <a:lstStyle>
            <a:lvl1pPr marL="0" marR="0" indent="0" algn="l" defTabSz="514356"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178" indent="0">
              <a:buNone/>
              <a:defRPr/>
            </a:lvl2pPr>
            <a:lvl3pPr marL="514356" indent="0">
              <a:buNone/>
              <a:defRPr/>
            </a:lvl3pPr>
            <a:lvl4pPr marL="771535" indent="0">
              <a:buNone/>
              <a:defRPr/>
            </a:lvl4pPr>
            <a:lvl5pPr marL="1028713"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889852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6912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973545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Primary Content - Bullets - Black">
    <p:spTree>
      <p:nvGrpSpPr>
        <p:cNvPr id="1" name=""/>
        <p:cNvGrpSpPr/>
        <p:nvPr/>
      </p:nvGrpSpPr>
      <p:grpSpPr>
        <a:xfrm>
          <a:off x="0" y="0"/>
          <a:ext cx="0" cy="0"/>
          <a:chOff x="0" y="0"/>
          <a:chExt cx="0" cy="0"/>
        </a:xfrm>
      </p:grpSpPr>
      <p:sp>
        <p:nvSpPr>
          <p:cNvPr id="133" name="Big singular title here"/>
          <p:cNvSpPr txBox="1">
            <a:spLocks noGrp="1"/>
          </p:cNvSpPr>
          <p:nvPr>
            <p:ph type="body" sz="quarter" idx="13"/>
          </p:nvPr>
        </p:nvSpPr>
        <p:spPr>
          <a:xfrm>
            <a:off x="921262" y="1536647"/>
            <a:ext cx="7301479" cy="545140"/>
          </a:xfrm>
          <a:prstGeom prst="rect">
            <a:avLst/>
          </a:prstGeom>
        </p:spPr>
        <p:txBody>
          <a:bodyPr anchor="t">
            <a:spAutoFit/>
          </a:bodyPr>
          <a:lstStyle>
            <a:lvl1pPr marL="0" indent="0" algn="ctr">
              <a:lnSpc>
                <a:spcPct val="70000"/>
              </a:lnSpc>
              <a:spcBef>
                <a:spcPts val="0"/>
              </a:spcBef>
              <a:buSzTx/>
              <a:buNone/>
              <a:defRPr sz="3900">
                <a:solidFill>
                  <a:srgbClr val="FFFFFF"/>
                </a:solidFill>
                <a:latin typeface="IBM Plex Sans Light"/>
                <a:ea typeface="IBM Plex Sans Light"/>
                <a:cs typeface="IBM Plex Sans Light"/>
                <a:sym typeface="IBM Plex Sans Light"/>
              </a:defRPr>
            </a:lvl1pPr>
          </a:lstStyle>
          <a:p>
            <a:pPr>
              <a:defRPr sz="6000"/>
            </a:pPr>
            <a:r>
              <a:rPr sz="3900"/>
              <a:t>Big singular title here</a:t>
            </a:r>
          </a:p>
        </p:txBody>
      </p:sp>
      <p:sp>
        <p:nvSpPr>
          <p:cNvPr id="134" name="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
          <p:cNvSpPr txBox="1">
            <a:spLocks noGrp="1"/>
          </p:cNvSpPr>
          <p:nvPr>
            <p:ph type="body" sz="half" idx="14"/>
          </p:nvPr>
        </p:nvSpPr>
        <p:spPr>
          <a:xfrm>
            <a:off x="921262" y="2391288"/>
            <a:ext cx="7301479" cy="1515877"/>
          </a:xfrm>
          <a:prstGeom prst="rect">
            <a:avLst/>
          </a:prstGeom>
        </p:spPr>
        <p:txBody>
          <a:bodyPr anchor="t">
            <a:spAutoFit/>
          </a:bodyPr>
          <a:lstStyle>
            <a:lvl1pPr marL="0" indent="0" algn="ctr">
              <a:spcBef>
                <a:spcPts val="0"/>
              </a:spcBef>
              <a:buSzTx/>
              <a:buNone/>
              <a:defRPr>
                <a:solidFill>
                  <a:srgbClr val="FFFFFF"/>
                </a:solidFill>
                <a:latin typeface="IBM Plex Sans Light"/>
                <a:ea typeface="IBM Plex Sans Light"/>
                <a:cs typeface="IBM Plex Sans Light"/>
                <a:sym typeface="IBM Plex Sans Light"/>
              </a:defRPr>
            </a:lvl1pPr>
          </a:lstStyle>
          <a:p>
            <a:r>
              <a:t>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a:t>
            </a:r>
          </a:p>
        </p:txBody>
      </p:sp>
      <p:sp>
        <p:nvSpPr>
          <p:cNvPr id="135" name="SECTION NAME  /  CURRENT PAGE"/>
          <p:cNvSpPr txBox="1">
            <a:spLocks noGrp="1"/>
          </p:cNvSpPr>
          <p:nvPr>
            <p:ph type="body" sz="quarter" idx="15"/>
          </p:nvPr>
        </p:nvSpPr>
        <p:spPr>
          <a:xfrm>
            <a:off x="300981" y="295750"/>
            <a:ext cx="6860209" cy="739346"/>
          </a:xfrm>
          <a:prstGeom prst="rect">
            <a:avLst/>
          </a:prstGeom>
        </p:spPr>
        <p:txBody>
          <a:bodyPr wrap="none" lIns="121919" tIns="121919" rIns="121919" bIns="121919" anchor="t">
            <a:spAutoFit/>
          </a:bodyPr>
          <a:lstStyle>
            <a:lvl1pPr marL="0" indent="0">
              <a:spcBef>
                <a:spcPts val="0"/>
              </a:spcBef>
              <a:buSzTx/>
              <a:buNone/>
              <a:defRPr sz="3200">
                <a:solidFill>
                  <a:srgbClr val="FFFFFF"/>
                </a:solidFill>
                <a:latin typeface="IBM Plex Sans SemiBold"/>
                <a:sym typeface="IBM Plex Sans SemiBold"/>
              </a:defRPr>
            </a:lvl1pPr>
          </a:lstStyle>
          <a:p>
            <a:pPr marL="0" indent="0">
              <a:spcBef>
                <a:spcPts val="0"/>
              </a:spcBef>
              <a:buSzTx/>
              <a:buNone/>
              <a:defRPr sz="3200">
                <a:solidFill>
                  <a:srgbClr val="FFFFFF"/>
                </a:solidFill>
                <a:latin typeface="IBM Plex Sans SemiBold"/>
                <a:ea typeface="IBM Plex Sans SemiBold"/>
                <a:cs typeface="IBM Plex Sans SemiBold"/>
                <a:sym typeface="IBM Plex Sans SemiBold"/>
              </a:defRPr>
            </a:pPr>
            <a:r>
              <a:rPr>
                <a:solidFill>
                  <a:srgbClr val="A9A9A9"/>
                </a:solidFill>
              </a:rPr>
              <a:t>SECTION NAME </a:t>
            </a:r>
            <a:r>
              <a:t> </a:t>
            </a:r>
            <a:r>
              <a:rPr>
                <a:solidFill>
                  <a:srgbClr val="009E9A"/>
                </a:solidFill>
              </a:rPr>
              <a:t>/</a:t>
            </a:r>
            <a:r>
              <a:t> </a:t>
            </a:r>
            <a:r>
              <a:rPr>
                <a:solidFill>
                  <a:srgbClr val="000000"/>
                </a:solidFill>
              </a:rPr>
              <a:t> </a:t>
            </a:r>
            <a:r>
              <a:t>CURRENT PAGE</a:t>
            </a:r>
          </a:p>
        </p:txBody>
      </p:sp>
      <p:sp>
        <p:nvSpPr>
          <p:cNvPr id="136" name="Footer Placeholder 2"/>
          <p:cNvSpPr txBox="1"/>
          <p:nvPr/>
        </p:nvSpPr>
        <p:spPr>
          <a:xfrm>
            <a:off x="351847" y="4853384"/>
            <a:ext cx="2673752" cy="92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1828800">
              <a:defRPr sz="1600" b="0">
                <a:solidFill>
                  <a:srgbClr val="5E5E5E"/>
                </a:solidFill>
                <a:latin typeface="IBM Plex Sans"/>
                <a:ea typeface="IBM Plex Sans"/>
                <a:cs typeface="IBM Plex Sans"/>
                <a:sym typeface="IBM Plex Sans"/>
              </a:defRPr>
            </a:lvl1pPr>
          </a:lstStyle>
          <a:p>
            <a:r>
              <a:rPr sz="600"/>
              <a:t>IBM Watson Financial Services / © 2019 IBM Corporation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7100505"/>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Tree>
    <p:extLst>
      <p:ext uri="{BB962C8B-B14F-4D97-AF65-F5344CB8AC3E}">
        <p14:creationId xmlns:p14="http://schemas.microsoft.com/office/powerpoint/2010/main" val="287639504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5BFD700-902D-4214-B93A-65F50943099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29584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90C5F822-9FB2-4553-9ABE-3E569488D7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2044285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0B9F60C-D1E4-40C6-B5B5-F10E1A85BB03}"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2919966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D4996C2D-DB5C-4254-AD3C-02FB51FD5FA4}"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158442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8DB2EBD-6D1C-466B-ACB8-CDEE00E1E90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313401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93B21934-8655-40F4-B895-FB8ED9F518D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41847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E88CC807-5A08-42B6-B2AF-8F257788822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9950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41942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AE6C79D9-D18D-4F88-A8BE-7AAB956B402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5462442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7C74B2ED-77B8-48F9-AAF6-3DA0B0834C3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9089579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7"/>
          </p:nvPr>
        </p:nvSpPr>
        <p:spPr/>
        <p:txBody>
          <a:bodyPr/>
          <a:lstStyle>
            <a:lvl1pPr>
              <a:defRPr/>
            </a:lvl1pPr>
          </a:lstStyle>
          <a:p>
            <a:pPr>
              <a:defRPr/>
            </a:pPr>
            <a:fld id="{64D928B1-D55E-467B-AF10-BF859A77D0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998366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6" name="Slide Number Placeholder 7"/>
          <p:cNvSpPr>
            <a:spLocks noGrp="1"/>
          </p:cNvSpPr>
          <p:nvPr>
            <p:ph type="sldNum" sz="quarter" idx="16"/>
          </p:nvPr>
        </p:nvSpPr>
        <p:spPr/>
        <p:txBody>
          <a:bodyPr/>
          <a:lstStyle>
            <a:lvl1pPr>
              <a:defRPr/>
            </a:lvl1pPr>
          </a:lstStyle>
          <a:p>
            <a:pPr>
              <a:defRPr/>
            </a:pPr>
            <a:fld id="{401F693F-D3DD-42FF-A6AA-CF59D9660A5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33386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E2C4998D-D0AC-4DF8-8BC9-DED481D13A5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6123781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3"/>
          <p:cNvSpPr>
            <a:spLocks noGrp="1"/>
          </p:cNvSpPr>
          <p:nvPr>
            <p:ph type="sldNum" sz="quarter" idx="14"/>
          </p:nvPr>
        </p:nvSpPr>
        <p:spPr/>
        <p:txBody>
          <a:bodyPr/>
          <a:lstStyle>
            <a:lvl1pPr>
              <a:defRPr>
                <a:solidFill>
                  <a:schemeClr val="tx1"/>
                </a:solidFill>
              </a:defRPr>
            </a:lvl1pPr>
          </a:lstStyle>
          <a:p>
            <a:pPr>
              <a:defRPr/>
            </a:pPr>
            <a:fld id="{6908F4D1-0C9C-4790-B726-EFCF3081DC0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6632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6"/>
          </p:nvPr>
        </p:nvSpPr>
        <p:spPr/>
        <p:txBody>
          <a:bodyPr/>
          <a:lstStyle>
            <a:lvl1pPr>
              <a:defRPr/>
            </a:lvl1pPr>
          </a:lstStyle>
          <a:p>
            <a:pPr>
              <a:defRPr/>
            </a:pPr>
            <a:fld id="{89091DA4-6AC5-4213-B9D1-C1C78BBF60A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646383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832AA60D-FA61-4C4C-8AC7-EF789F64CC8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3329927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23706FC4-B3A1-4610-ADCC-D4D91576D6A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5517689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r>
              <a:rPr lang="en-US">
                <a:solidFill>
                  <a:srgbClr val="FFFFFF"/>
                </a:solidFill>
              </a:rPr>
              <a:t>Group Name / DOC ID / Month XX, 2018 / © 2018 IBM Corporation</a:t>
            </a:r>
          </a:p>
        </p:txBody>
      </p:sp>
      <p:sp>
        <p:nvSpPr>
          <p:cNvPr id="11" name="Slide Number Placeholder 7"/>
          <p:cNvSpPr>
            <a:spLocks noGrp="1"/>
          </p:cNvSpPr>
          <p:nvPr>
            <p:ph type="sldNum" sz="quarter" idx="21"/>
          </p:nvPr>
        </p:nvSpPr>
        <p:spPr/>
        <p:txBody>
          <a:bodyPr/>
          <a:lstStyle>
            <a:lvl1pPr>
              <a:defRPr/>
            </a:lvl1pPr>
          </a:lstStyle>
          <a:p>
            <a:pPr>
              <a:defRPr/>
            </a:pPr>
            <a:fld id="{DA52CBC5-0B67-47CF-91F1-CBC211D28C4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6280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en-US"/>
              <a:t>Think 2019 / 4500 / February 13, 2019 / © 2019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692"/>
            <a:ext cx="521589" cy="211667"/>
          </a:xfrm>
          <a:prstGeom prst="rect">
            <a:avLst/>
          </a:prstGeom>
        </p:spPr>
      </p:pic>
    </p:spTree>
    <p:extLst>
      <p:ext uri="{BB962C8B-B14F-4D97-AF65-F5344CB8AC3E}">
        <p14:creationId xmlns:p14="http://schemas.microsoft.com/office/powerpoint/2010/main" val="1319827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18974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731A3F6E-3BD7-41CC-908E-3AF3841F228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003807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97580E8C-95C3-484B-B599-761234538E6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103337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3725CA82-7CC8-414C-9205-F6E84B6E567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812684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6"/>
          </p:nvPr>
        </p:nvSpPr>
        <p:spPr/>
        <p:txBody>
          <a:bodyPr/>
          <a:lstStyle>
            <a:lvl1pPr>
              <a:defRPr/>
            </a:lvl1pPr>
          </a:lstStyle>
          <a:p>
            <a:pPr>
              <a:defRPr/>
            </a:pPr>
            <a:fld id="{1F5117DA-BE59-4545-96CA-90897612799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966606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7"/>
          </p:nvPr>
        </p:nvSpPr>
        <p:spPr/>
        <p:txBody>
          <a:bodyPr/>
          <a:lstStyle>
            <a:lvl1pPr>
              <a:defRPr/>
            </a:lvl1pPr>
          </a:lstStyle>
          <a:p>
            <a:pPr>
              <a:defRPr/>
            </a:pPr>
            <a:fld id="{1D2E1040-6C56-47F5-8177-5826917046A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7259172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1F84B15D-07D8-4496-8619-F77EE0B778D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564047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D96DBC7-5843-4269-AB81-5171047B20A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0130363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10" name="Slide Number Placeholder 7"/>
          <p:cNvSpPr>
            <a:spLocks noGrp="1"/>
          </p:cNvSpPr>
          <p:nvPr>
            <p:ph type="sldNum" sz="quarter" idx="17"/>
          </p:nvPr>
        </p:nvSpPr>
        <p:spPr/>
        <p:txBody>
          <a:bodyPr/>
          <a:lstStyle>
            <a:lvl1pPr>
              <a:defRPr/>
            </a:lvl1pPr>
          </a:lstStyle>
          <a:p>
            <a:pPr>
              <a:defRPr/>
            </a:pPr>
            <a:fld id="{CE9EB93B-6EA6-4951-AEAB-C19AE15B633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983943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6"/>
          </p:nvPr>
        </p:nvSpPr>
        <p:spPr/>
        <p:txBody>
          <a:bodyPr/>
          <a:lstStyle>
            <a:lvl1pPr>
              <a:defRPr/>
            </a:lvl1pPr>
          </a:lstStyle>
          <a:p>
            <a:pPr>
              <a:defRPr/>
            </a:pPr>
            <a:fld id="{BD6760CF-61EC-4633-A39C-4D6BE3B8AC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198965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36CC5F60-FEBA-415F-BB7F-52CF3AB00E8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8530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Tree>
    <p:extLst>
      <p:ext uri="{BB962C8B-B14F-4D97-AF65-F5344CB8AC3E}">
        <p14:creationId xmlns:p14="http://schemas.microsoft.com/office/powerpoint/2010/main" val="228428867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3" name="Slide Number Placeholder 7"/>
          <p:cNvSpPr>
            <a:spLocks noGrp="1"/>
          </p:cNvSpPr>
          <p:nvPr>
            <p:ph type="sldNum" sz="quarter" idx="11"/>
          </p:nvPr>
        </p:nvSpPr>
        <p:spPr/>
        <p:txBody>
          <a:bodyPr/>
          <a:lstStyle>
            <a:lvl1pPr>
              <a:defRPr/>
            </a:lvl1pPr>
          </a:lstStyle>
          <a:p>
            <a:pPr>
              <a:defRPr/>
            </a:pPr>
            <a:fld id="{2B6C17A3-B1AA-4C87-BF93-EBE7CBC3536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64480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773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AC35FAFE-4FFA-49D2-989C-4604D25B7C2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9695016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lvl1pPr>
          </a:lstStyle>
          <a:p>
            <a:pPr>
              <a:defRPr/>
            </a:pPr>
            <a:fld id="{967FCCDB-E955-4DD5-BCCA-36F1A25EA1C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468853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Tree>
    <p:extLst>
      <p:ext uri="{BB962C8B-B14F-4D97-AF65-F5344CB8AC3E}">
        <p14:creationId xmlns:p14="http://schemas.microsoft.com/office/powerpoint/2010/main" val="84841685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E1A5E9D0-81A7-477C-A04F-C20A43C5612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121580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B88F368B-F1A4-4759-8CFF-A9D1353AA3C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36382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CA88A70B-F70B-4010-8254-269D0909712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871550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3793C2FD-431D-416B-9243-138BC732FA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1023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F9730F97-6649-445E-8CC9-6C37F1AEEA8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6033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26612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2968EF76-7836-4C8F-9D10-9FA34571E7A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71844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8392ABF3-EF82-497E-A8A7-6758E381DDF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92283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AFA36A9C-3FF9-4779-BC27-9FD1035EC20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0751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1C46F420-86E9-478E-9A3D-38EA9E1AB2E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924553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7"/>
          </p:nvPr>
        </p:nvSpPr>
        <p:spPr/>
        <p:txBody>
          <a:bodyPr/>
          <a:lstStyle>
            <a:lvl1pPr>
              <a:defRPr/>
            </a:lvl1pPr>
          </a:lstStyle>
          <a:p>
            <a:pPr>
              <a:defRPr/>
            </a:pPr>
            <a:fld id="{952A6776-3115-4EEA-8752-0795E098667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419683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6" name="Slide Number Placeholder 7"/>
          <p:cNvSpPr>
            <a:spLocks noGrp="1"/>
          </p:cNvSpPr>
          <p:nvPr>
            <p:ph type="sldNum" sz="quarter" idx="16"/>
          </p:nvPr>
        </p:nvSpPr>
        <p:spPr/>
        <p:txBody>
          <a:bodyPr/>
          <a:lstStyle>
            <a:lvl1pPr>
              <a:defRPr/>
            </a:lvl1pPr>
          </a:lstStyle>
          <a:p>
            <a:pPr>
              <a:defRPr/>
            </a:pPr>
            <a:fld id="{B01CDE08-B74A-424C-8786-F8EC3E6FDC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97701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7ACE9327-78F8-4F49-8FC3-A1FA171653D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282764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defRPr sz="1300">
                <a:solidFill>
                  <a:schemeClr val="tx1"/>
                </a:solidFill>
                <a:latin typeface="Arial" panose="020B0604020202020204" pitchFamily="34" charset="0"/>
              </a:defRPr>
            </a:lvl6pPr>
            <a:lvl7pPr marL="2971800" indent="-228600" defTabSz="685800" fontAlgn="base">
              <a:spcBef>
                <a:spcPct val="0"/>
              </a:spcBef>
              <a:spcAft>
                <a:spcPct val="0"/>
              </a:spcAft>
              <a:defRPr sz="1300">
                <a:solidFill>
                  <a:schemeClr val="tx1"/>
                </a:solidFill>
                <a:latin typeface="Arial" panose="020B0604020202020204" pitchFamily="34" charset="0"/>
              </a:defRPr>
            </a:lvl7pPr>
            <a:lvl8pPr marL="3429000" indent="-228600" defTabSz="685800" fontAlgn="base">
              <a:spcBef>
                <a:spcPct val="0"/>
              </a:spcBef>
              <a:spcAft>
                <a:spcPct val="0"/>
              </a:spcAft>
              <a:defRPr sz="1300">
                <a:solidFill>
                  <a:schemeClr val="tx1"/>
                </a:solidFill>
                <a:latin typeface="Arial" panose="020B0604020202020204" pitchFamily="34" charset="0"/>
              </a:defRPr>
            </a:lvl8pPr>
            <a:lvl9pPr marL="3886200" indent="-228600" defTabSz="685800" fontAlgn="base">
              <a:spcBef>
                <a:spcPct val="0"/>
              </a:spcBef>
              <a:spcAft>
                <a:spcPct val="0"/>
              </a:spcAft>
              <a:defRPr sz="1300">
                <a:solidFill>
                  <a:schemeClr val="tx1"/>
                </a:solidFill>
                <a:latin typeface="Arial" panose="020B0604020202020204" pitchFamily="34" charset="0"/>
              </a:defRPr>
            </a:lvl9pPr>
          </a:lstStyle>
          <a:p>
            <a:pPr algn="ctr" defTabSz="685800" eaLnBrk="1" hangingPunct="1">
              <a:defRPr/>
            </a:pPr>
            <a:endParaRPr lang="en-US" altLang="en-US" sz="1200">
              <a:solidFill>
                <a:srgbClr val="FFFFFF"/>
              </a:solidFill>
              <a:ea typeface="+mn-ea"/>
              <a:cs typeface="Arial" panose="020B0604020202020204" pitchFamily="34" charset="0"/>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3"/>
          <p:cNvSpPr>
            <a:spLocks noGrp="1"/>
          </p:cNvSpPr>
          <p:nvPr>
            <p:ph type="sldNum" sz="quarter" idx="14"/>
          </p:nvPr>
        </p:nvSpPr>
        <p:spPr/>
        <p:txBody>
          <a:bodyPr/>
          <a:lstStyle>
            <a:lvl1pPr>
              <a:defRPr>
                <a:solidFill>
                  <a:schemeClr val="bg1"/>
                </a:solidFill>
              </a:defRPr>
            </a:lvl1pPr>
          </a:lstStyle>
          <a:p>
            <a:pPr>
              <a:defRPr/>
            </a:pPr>
            <a:fld id="{EB459416-B99E-4E29-8306-1ACFC3F973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1561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4"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6"/>
          </p:nvPr>
        </p:nvSpPr>
        <p:spPr/>
        <p:txBody>
          <a:bodyPr/>
          <a:lstStyle>
            <a:lvl1pPr>
              <a:defRPr/>
            </a:lvl1pPr>
          </a:lstStyle>
          <a:p>
            <a:pPr>
              <a:defRPr/>
            </a:pPr>
            <a:fld id="{5F7AEA52-DD98-4DBC-BB5B-99D809DFF2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1060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105D5847-3ADE-4A9C-A422-5C8602F628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5867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Tree>
    <p:extLst>
      <p:ext uri="{BB962C8B-B14F-4D97-AF65-F5344CB8AC3E}">
        <p14:creationId xmlns:p14="http://schemas.microsoft.com/office/powerpoint/2010/main" val="152940463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8E5ADAB4-6AD0-4403-823A-2F43C49E99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21479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p:cNvSpPr>
            <a:spLocks noGrp="1"/>
          </p:cNvSpPr>
          <p:nvPr>
            <p:ph type="ftr" sz="quarter" idx="20"/>
          </p:nvPr>
        </p:nvSpPr>
        <p:spPr/>
        <p:txBody>
          <a:bodyPr/>
          <a:lstStyle>
            <a:lvl1pPr>
              <a:defRPr/>
            </a:lvl1pPr>
          </a:lstStyle>
          <a:p>
            <a:pPr>
              <a:defRPr/>
            </a:pPr>
            <a:r>
              <a:rPr lang="en-US">
                <a:solidFill>
                  <a:srgbClr val="000000"/>
                </a:solidFill>
              </a:rPr>
              <a:t>Group Name / DOC ID / Month XX, 2018 / © 2018 IBM Corporation</a:t>
            </a:r>
          </a:p>
        </p:txBody>
      </p:sp>
      <p:sp>
        <p:nvSpPr>
          <p:cNvPr id="11" name="Slide Number Placeholder 3"/>
          <p:cNvSpPr>
            <a:spLocks noGrp="1"/>
          </p:cNvSpPr>
          <p:nvPr>
            <p:ph type="sldNum" sz="quarter" idx="21"/>
          </p:nvPr>
        </p:nvSpPr>
        <p:spPr/>
        <p:txBody>
          <a:bodyPr/>
          <a:lstStyle>
            <a:lvl1pPr>
              <a:defRPr>
                <a:solidFill>
                  <a:schemeClr val="bg1"/>
                </a:solidFill>
              </a:defRPr>
            </a:lvl1pPr>
          </a:lstStyle>
          <a:p>
            <a:pPr>
              <a:defRPr/>
            </a:pPr>
            <a:fld id="{0DD05132-2BD0-46D4-965E-EDEB134C7F9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7650673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8"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9" name="Slide Number Placeholder 3"/>
          <p:cNvSpPr>
            <a:spLocks noGrp="1"/>
          </p:cNvSpPr>
          <p:nvPr>
            <p:ph type="sldNum" sz="quarter" idx="22"/>
          </p:nvPr>
        </p:nvSpPr>
        <p:spPr/>
        <p:txBody>
          <a:bodyPr/>
          <a:lstStyle>
            <a:lvl1pPr>
              <a:defRPr>
                <a:solidFill>
                  <a:schemeClr val="bg1"/>
                </a:solidFill>
              </a:defRPr>
            </a:lvl1pPr>
          </a:lstStyle>
          <a:p>
            <a:pPr>
              <a:defRPr/>
            </a:pPr>
            <a:fld id="{3953D42D-8BED-4D7F-AFE2-FE59A09E572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203495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7"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8" name="Slide Number Placeholder 3"/>
          <p:cNvSpPr>
            <a:spLocks noGrp="1"/>
          </p:cNvSpPr>
          <p:nvPr>
            <p:ph type="sldNum" sz="quarter" idx="22"/>
          </p:nvPr>
        </p:nvSpPr>
        <p:spPr/>
        <p:txBody>
          <a:bodyPr/>
          <a:lstStyle>
            <a:lvl1pPr>
              <a:defRPr>
                <a:solidFill>
                  <a:schemeClr val="bg1"/>
                </a:solidFill>
              </a:defRPr>
            </a:lvl1pPr>
          </a:lstStyle>
          <a:p>
            <a:pPr>
              <a:defRPr/>
            </a:pPr>
            <a:fld id="{D94344FC-C306-4C0E-9620-9E47B2052C3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353947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76D10291-6878-4A3D-81A0-3009E328F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63393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dirty="0"/>
              <a:t>Drag picture to placeholder or </a:t>
            </a:r>
            <a:r>
              <a:rPr lang="en-US" noProof="0"/>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6"/>
          </p:nvPr>
        </p:nvSpPr>
        <p:spPr/>
        <p:txBody>
          <a:bodyPr/>
          <a:lstStyle>
            <a:lvl1pPr>
              <a:defRPr/>
            </a:lvl1pPr>
          </a:lstStyle>
          <a:p>
            <a:pPr>
              <a:defRPr/>
            </a:pPr>
            <a:fld id="{70E50EE0-D48D-4426-98AE-10B601F4882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844270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a:spLocks noGrp="1"/>
          </p:cNvSpPr>
          <p:nvPr>
            <p:ph type="ftr" sz="quarter" idx="16"/>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7" name="Slide Number Placeholder 3"/>
          <p:cNvSpPr>
            <a:spLocks noGrp="1"/>
          </p:cNvSpPr>
          <p:nvPr>
            <p:ph type="sldNum" sz="quarter" idx="17"/>
          </p:nvPr>
        </p:nvSpPr>
        <p:spPr/>
        <p:txBody>
          <a:bodyPr/>
          <a:lstStyle>
            <a:lvl1pPr>
              <a:defRPr>
                <a:solidFill>
                  <a:schemeClr val="bg1"/>
                </a:solidFill>
              </a:defRPr>
            </a:lvl1pPr>
          </a:lstStyle>
          <a:p>
            <a:pPr>
              <a:defRPr/>
            </a:pPr>
            <a:fld id="{21F0A6DC-F05A-42B6-A2C2-D9B373E12E7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128444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54AAFE99-3A07-410A-8E8F-6AADC290EC9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98123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5C3F1278-153C-4050-B1BB-032A4B12D07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160492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10" name="Slide Number Placeholder 7"/>
          <p:cNvSpPr>
            <a:spLocks noGrp="1"/>
          </p:cNvSpPr>
          <p:nvPr>
            <p:ph type="sldNum" sz="quarter" idx="17"/>
          </p:nvPr>
        </p:nvSpPr>
        <p:spPr/>
        <p:txBody>
          <a:bodyPr/>
          <a:lstStyle>
            <a:lvl1pPr>
              <a:defRPr/>
            </a:lvl1pPr>
          </a:lstStyle>
          <a:p>
            <a:pPr>
              <a:defRPr/>
            </a:pPr>
            <a:fld id="{04140797-4F99-4E89-BD87-733A9C886F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0528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42470202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6"/>
          </p:nvPr>
        </p:nvSpPr>
        <p:spPr/>
        <p:txBody>
          <a:bodyPr/>
          <a:lstStyle>
            <a:lvl1pPr>
              <a:defRPr/>
            </a:lvl1pPr>
          </a:lstStyle>
          <a:p>
            <a:pPr>
              <a:defRPr/>
            </a:pPr>
            <a:fld id="{0B62B7D3-B1B6-4627-B1AF-23450AE8ABC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39322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dirty="0"/>
              <a:t>Click icon to add table</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7FF576D3-5963-47F4-9072-9C0FA941699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575499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3" name="Slide Number Placeholder 7"/>
          <p:cNvSpPr>
            <a:spLocks noGrp="1"/>
          </p:cNvSpPr>
          <p:nvPr>
            <p:ph type="sldNum" sz="quarter" idx="11"/>
          </p:nvPr>
        </p:nvSpPr>
        <p:spPr/>
        <p:txBody>
          <a:bodyPr/>
          <a:lstStyle>
            <a:lvl1pPr>
              <a:defRPr/>
            </a:lvl1pPr>
          </a:lstStyle>
          <a:p>
            <a:pPr>
              <a:defRPr/>
            </a:pPr>
            <a:fld id="{A7E92B0B-22FB-4CDC-9AF9-646A4E1BD2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235728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1278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97CBC369-FDB1-48D1-BBDF-83297298E5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243152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714" y="2310363"/>
            <a:ext cx="129857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pPr>
              <a:defRPr/>
            </a:pPr>
            <a:fld id="{CB51754A-9E10-4495-A274-4ADED77D26C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746867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00552963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2"/>
            <a:ext cx="826477" cy="736389"/>
          </a:xfrm>
          <a:prstGeom prst="rect">
            <a:avLst/>
          </a:prstGeom>
        </p:spPr>
      </p:pic>
    </p:spTree>
    <p:extLst>
      <p:ext uri="{BB962C8B-B14F-4D97-AF65-F5344CB8AC3E}">
        <p14:creationId xmlns:p14="http://schemas.microsoft.com/office/powerpoint/2010/main" val="207770054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r>
              <a:rPr lang="en-US" dirty="0"/>
              <a:t>IBM Watson /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2" y="4318614"/>
            <a:ext cx="685799" cy="639906"/>
          </a:xfrm>
          <a:prstGeom prst="rect">
            <a:avLst/>
          </a:prstGeom>
        </p:spPr>
      </p:pic>
    </p:spTree>
    <p:extLst>
      <p:ext uri="{BB962C8B-B14F-4D97-AF65-F5344CB8AC3E}">
        <p14:creationId xmlns:p14="http://schemas.microsoft.com/office/powerpoint/2010/main" val="327648864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4988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927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5063202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562785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6326886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60947909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07987253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7084368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17785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5202536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90038246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9922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97739797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24845701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1095209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0459248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586344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70795572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49072397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25017100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54866335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9197168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49748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8175"/>
            <a:ext cx="1297608" cy="526584"/>
          </a:xfrm>
          <a:prstGeom prst="rect">
            <a:avLst/>
          </a:prstGeom>
        </p:spPr>
      </p:pic>
    </p:spTree>
    <p:extLst>
      <p:ext uri="{BB962C8B-B14F-4D97-AF65-F5344CB8AC3E}">
        <p14:creationId xmlns:p14="http://schemas.microsoft.com/office/powerpoint/2010/main" val="14203655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51277734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0121392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9789972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71377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02623019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6592769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22186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8022421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5966916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730715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582112740"/>
      </p:ext>
    </p:extLst>
  </p:cSld>
  <p:clrMapOvr>
    <a:overrideClrMapping bg1="lt1" tx1="dk1" bg2="lt2" tx2="dk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3055586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592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4934632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30644681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4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2" y="4714612"/>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40"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1774627661"/>
      </p:ext>
    </p:extLst>
  </p:cSld>
  <p:clrMapOvr>
    <a:overrideClrMapping bg1="lt1" tx1="dk1" bg2="lt2" tx2="dk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110-8EC2-4F48-B0D3-3448A1DA4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DD103-958D-9748-9644-314CAD12195C}"/>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4" name="Footer Placeholder 3">
            <a:extLst>
              <a:ext uri="{FF2B5EF4-FFF2-40B4-BE49-F238E27FC236}">
                <a16:creationId xmlns:a16="http://schemas.microsoft.com/office/drawing/2014/main" id="{08D9FA3D-9E3E-D143-BE96-40B4E6820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48740A-72A0-D24E-B4B9-F2D02A397399}"/>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126120056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64A3-0DDF-BE48-A40A-8714630A6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D1AE7-E67D-8C4F-BD76-04F90E094B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779D7-993A-E143-99C7-4E9DC069260A}"/>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5" name="Footer Placeholder 4">
            <a:extLst>
              <a:ext uri="{FF2B5EF4-FFF2-40B4-BE49-F238E27FC236}">
                <a16:creationId xmlns:a16="http://schemas.microsoft.com/office/drawing/2014/main" id="{29ED5EC4-F7FC-6D48-8946-9EEBB52DF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6D96-85C9-A04D-9BA7-51F8416BBE58}"/>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79919434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DB01A-88D2-C44B-BBF1-C59F9342A575}"/>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3" name="Footer Placeholder 2">
            <a:extLst>
              <a:ext uri="{FF2B5EF4-FFF2-40B4-BE49-F238E27FC236}">
                <a16:creationId xmlns:a16="http://schemas.microsoft.com/office/drawing/2014/main" id="{915B7886-52A1-7C4F-B941-F9E314B697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D1013-CE1A-5A43-8428-B8790BB21956}"/>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35679748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178910154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973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3382208907"/>
      </p:ext>
    </p:extLst>
  </p:cSld>
  <p:clrMapOvr>
    <a:overrideClrMapping bg1="lt1" tx1="dk1" bg2="lt2" tx2="dk2" accent1="accent1" accent2="accent2" accent3="accent3" accent4="accent4" accent5="accent5" accent6="accent6" hlink="hlink" folHlink="folHlink"/>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5543373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394365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72215543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9509348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276982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40945873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4168877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1440880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99263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19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4500 / February 13,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569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457118"/>
      </p:ext>
    </p:extLst>
  </p:cSld>
  <p:clrMapOvr>
    <a:overrideClrMapping bg1="lt1" tx1="dk1" bg2="lt2" tx2="dk2" accent1="accent1" accent2="accent2" accent3="accent3" accent4="accent4" accent5="accent5" accent6="accent6" hlink="hlink" folHlink="folHlink"/>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5674827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994757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5426050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5879222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403657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263620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91671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202"/>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32690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90786353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282275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47993422"/>
      </p:ext>
    </p:extLst>
  </p:cSld>
  <p:clrMapOvr>
    <a:overrideClrMapping bg1="lt1" tx1="dk1" bg2="lt2" tx2="dk2" accent1="accent1" accent2="accent2" accent3="accent3" accent4="accent4" accent5="accent5" accent6="accent6" hlink="hlink" folHlink="folHlink"/>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05073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392850376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06154748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8271140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710952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838215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63403267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52468998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97417663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890663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69744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679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59776332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Tree>
    <p:extLst>
      <p:ext uri="{BB962C8B-B14F-4D97-AF65-F5344CB8AC3E}">
        <p14:creationId xmlns:p14="http://schemas.microsoft.com/office/powerpoint/2010/main" val="320312912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133331281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3"/>
            <a:ext cx="826477" cy="736389"/>
          </a:xfrm>
          <a:prstGeom prst="rect">
            <a:avLst/>
          </a:prstGeom>
        </p:spPr>
      </p:pic>
    </p:spTree>
    <p:extLst>
      <p:ext uri="{BB962C8B-B14F-4D97-AF65-F5344CB8AC3E}">
        <p14:creationId xmlns:p14="http://schemas.microsoft.com/office/powerpoint/2010/main" val="261947600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rot="10800000">
            <a:off x="7079163"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2" y="4318615"/>
            <a:ext cx="685799" cy="639906"/>
          </a:xfrm>
          <a:prstGeom prst="rect">
            <a:avLst/>
          </a:prstGeom>
        </p:spPr>
      </p:pic>
    </p:spTree>
    <p:extLst>
      <p:ext uri="{BB962C8B-B14F-4D97-AF65-F5344CB8AC3E}">
        <p14:creationId xmlns:p14="http://schemas.microsoft.com/office/powerpoint/2010/main" val="402861341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8632409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A6E3B3E9-0061-4C32-B1CD-EFE6E08BC79D}" type="slidenum">
              <a:rPr lang="en-GB" smtClean="0"/>
              <a:t>‹#›</a:t>
            </a:fld>
            <a:endParaRPr lang="en-GB"/>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34414419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4447953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22096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242495671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7930603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1865688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9143222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7211876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27083460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705550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A6E3B3E9-0061-4C32-B1CD-EFE6E08BC79D}" type="slidenum">
              <a:rPr lang="en-GB" smtClean="0"/>
              <a:t>‹#›</a:t>
            </a:fld>
            <a:endParaRPr lang="en-GB"/>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624553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7520480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564683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46116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43266124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45192245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85343535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6412279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32231683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8384437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82255470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3"/>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5125784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3753044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267514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77631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188095851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82532538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688009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06177817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3316078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7556975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570975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0503995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0998546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3883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68888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7132209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284673766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FCD7-A969-462E-B94C-C71D04CCCBB8}"/>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29657F6-D2ED-4DD4-B034-59B789E3C03C}"/>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8A0D160-0EFB-46CE-86D1-91DF11C37421}"/>
              </a:ext>
            </a:extLst>
          </p:cNvPr>
          <p:cNvSpPr>
            <a:spLocks noGrp="1"/>
          </p:cNvSpPr>
          <p:nvPr>
            <p:ph type="dt" sz="half" idx="10"/>
          </p:nvPr>
        </p:nvSpPr>
        <p:spPr/>
        <p:txBody>
          <a:bodyPr/>
          <a:lstStyle/>
          <a:p>
            <a:fld id="{7AF597AC-9D90-4777-B73D-157A8B448700}" type="datetimeFigureOut">
              <a:rPr lang="en-GB" smtClean="0"/>
              <a:t>02/09/2021</a:t>
            </a:fld>
            <a:endParaRPr lang="en-GB"/>
          </a:p>
        </p:txBody>
      </p:sp>
      <p:sp>
        <p:nvSpPr>
          <p:cNvPr id="5" name="Footer Placeholder 4">
            <a:extLst>
              <a:ext uri="{FF2B5EF4-FFF2-40B4-BE49-F238E27FC236}">
                <a16:creationId xmlns:a16="http://schemas.microsoft.com/office/drawing/2014/main" id="{33A77CB9-67C2-473A-9C1D-BD2CCC5B8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13BA99-55B3-46A5-BED6-719C9C876E48}"/>
              </a:ext>
            </a:extLst>
          </p:cNvPr>
          <p:cNvSpPr>
            <a:spLocks noGrp="1"/>
          </p:cNvSpPr>
          <p:nvPr>
            <p:ph type="sldNum" sz="quarter" idx="12"/>
          </p:nvPr>
        </p:nvSpPr>
        <p:spPr/>
        <p:txBody>
          <a:bodyPr/>
          <a:lstStyle/>
          <a:p>
            <a:fld id="{A6E3B3E9-0061-4C32-B1CD-EFE6E08BC79D}" type="slidenum">
              <a:rPr lang="en-GB" smtClean="0"/>
              <a:t>‹#›</a:t>
            </a:fld>
            <a:endParaRPr lang="en-GB"/>
          </a:p>
        </p:txBody>
      </p:sp>
    </p:spTree>
    <p:extLst>
      <p:ext uri="{BB962C8B-B14F-4D97-AF65-F5344CB8AC3E}">
        <p14:creationId xmlns:p14="http://schemas.microsoft.com/office/powerpoint/2010/main" val="196088045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4_Encabezado de sección">
    <p:spTree>
      <p:nvGrpSpPr>
        <p:cNvPr id="1" name=""/>
        <p:cNvGrpSpPr/>
        <p:nvPr/>
      </p:nvGrpSpPr>
      <p:grpSpPr>
        <a:xfrm>
          <a:off x="0" y="0"/>
          <a:ext cx="0" cy="0"/>
          <a:chOff x="0" y="0"/>
          <a:chExt cx="0" cy="0"/>
        </a:xfrm>
      </p:grpSpPr>
      <p:sp>
        <p:nvSpPr>
          <p:cNvPr id="2" name="Rectángulo 1"/>
          <p:cNvSpPr/>
          <p:nvPr userDrawn="1"/>
        </p:nvSpPr>
        <p:spPr>
          <a:xfrm>
            <a:off x="0" y="0"/>
            <a:ext cx="9144000" cy="5148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userDrawn="1"/>
        </p:nvSpPr>
        <p:spPr>
          <a:xfrm flipH="1">
            <a:off x="-1" y="0"/>
            <a:ext cx="3462728" cy="5148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9221152"/>
      </p:ext>
    </p:extLst>
  </p:cSld>
  <p:clrMapOvr>
    <a:masterClrMapping/>
  </p:clrMapOvr>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382517483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71721371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IBM Watson / © 2020 IBM Corporation</a:t>
            </a:r>
          </a:p>
        </p:txBody>
      </p:sp>
    </p:spTree>
    <p:extLst>
      <p:ext uri="{BB962C8B-B14F-4D97-AF65-F5344CB8AC3E}">
        <p14:creationId xmlns:p14="http://schemas.microsoft.com/office/powerpoint/2010/main" val="29408570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32119291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0068214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Click icon to add picture</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9592867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89771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550943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2007588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3759553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70360142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19845570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22811575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1167332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6476571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0224627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58636627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2317"/>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87809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72834244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00795734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98095501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0606684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2222266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Watson / © 2020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067917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40839392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77886358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305198665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22488641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61988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27527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080601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53730318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3271318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7939819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03203223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371267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0409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4170692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8082919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8438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10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275639166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55285"/>
      </p:ext>
    </p:extLst>
  </p:cSld>
  <p:clrMapOvr>
    <a:masterClrMapping/>
  </p:clrMapOvr>
  <p:extLst>
    <p:ext uri="{DCECCB84-F9BA-43D5-87BE-67443E8EF086}">
      <p15:sldGuideLst xmlns:p15="http://schemas.microsoft.com/office/powerpoint/2012/main">
        <p15:guide id="2" pos="7680">
          <p15:clr>
            <a:srgbClr val="FBAE40"/>
          </p15:clr>
        </p15:guide>
        <p15:guide id="5">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216"/>
            <a:ext cx="521589" cy="211667"/>
          </a:xfrm>
          <a:prstGeom prst="rect">
            <a:avLst/>
          </a:prstGeom>
        </p:spPr>
      </p:pic>
    </p:spTree>
    <p:extLst>
      <p:ext uri="{BB962C8B-B14F-4D97-AF65-F5344CB8AC3E}">
        <p14:creationId xmlns:p14="http://schemas.microsoft.com/office/powerpoint/2010/main" val="275964225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4204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5110438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492352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3701134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40213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15161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12885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9375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5661420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54670869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20672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08074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314428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31298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308929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60573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420040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70572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958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87792959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82739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76139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052465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363429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91372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23896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48125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4613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dirty="0"/>
              <a:t>Click icon to add table</a:t>
            </a:r>
          </a:p>
        </p:txBody>
      </p:sp>
    </p:spTree>
    <p:extLst>
      <p:ext uri="{BB962C8B-B14F-4D97-AF65-F5344CB8AC3E}">
        <p14:creationId xmlns:p14="http://schemas.microsoft.com/office/powerpoint/2010/main" val="239876348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1326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endParaRPr lang="en-US" dirty="0"/>
          </a:p>
        </p:txBody>
      </p:sp>
      <p:sp>
        <p:nvSpPr>
          <p:cNvPr id="10" name="Footer Placeholder 4"/>
          <p:cNvSpPr>
            <a:spLocks noGrp="1"/>
          </p:cNvSpPr>
          <p:nvPr>
            <p:ph type="ftr" sz="quarter" idx="16"/>
          </p:nvPr>
        </p:nvSpPr>
        <p:spPr/>
        <p:txBody>
          <a:bodyPr/>
          <a:lstStyle>
            <a:lvl1pPr>
              <a:defRPr/>
            </a:lvl1pPr>
          </a:lstStyle>
          <a:p>
            <a:pPr>
              <a:defRPr/>
            </a:pPr>
            <a:r>
              <a:rPr lang="en-US"/>
              <a:t>Think 2019 / 4500 / February 13, 2019 / © 2019 IBM Corporation</a:t>
            </a:r>
            <a:endParaRPr lang="de-DE" dirty="0"/>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64350709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xfrm>
            <a:off x="7086600" y="4792334"/>
            <a:ext cx="1828732" cy="166841"/>
          </a:xfrm>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24740201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40302912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63332599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7">
            <a:extLst>
              <a:ext uri="{FF2B5EF4-FFF2-40B4-BE49-F238E27FC236}">
                <a16:creationId xmlns:a16="http://schemas.microsoft.com/office/drawing/2014/main" id="{C75AE214-20D3-4CF9-9262-F473AA44F247}"/>
              </a:ext>
            </a:extLst>
          </p:cNvPr>
          <p:cNvSpPr>
            <a:spLocks noGrp="1" noChangeArrowheads="1"/>
          </p:cNvSpPr>
          <p:nvPr>
            <p:ph type="sldNum" sz="quarter" idx="10"/>
          </p:nvPr>
        </p:nvSpPr>
        <p:spPr>
          <a:ln/>
        </p:spPr>
        <p:txBody>
          <a:bodyPr/>
          <a:lstStyle>
            <a:lvl1pPr>
              <a:defRPr/>
            </a:lvl1pPr>
          </a:lstStyle>
          <a:p>
            <a:fld id="{EF9C3B57-CFEB-4A6C-A88E-0214AD9A013D}" type="slidenum">
              <a:rPr lang="en-US" altLang="en-US"/>
              <a:pPr/>
              <a:t>‹#›</a:t>
            </a:fld>
            <a:endParaRPr lang="en-US" altLang="en-US"/>
          </a:p>
        </p:txBody>
      </p:sp>
    </p:spTree>
    <p:extLst>
      <p:ext uri="{BB962C8B-B14F-4D97-AF65-F5344CB8AC3E}">
        <p14:creationId xmlns:p14="http://schemas.microsoft.com/office/powerpoint/2010/main" val="250732171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56" descr="Core_Main">
            <a:extLst>
              <a:ext uri="{FF2B5EF4-FFF2-40B4-BE49-F238E27FC236}">
                <a16:creationId xmlns:a16="http://schemas.microsoft.com/office/drawing/2014/main" id="{12430001-E89D-411E-9BAA-4EA2B46EDC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5788" y="1133334"/>
            <a:ext cx="3478212" cy="40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BEB1F75B-DE95-4EF1-9209-70EE6A0BA526}"/>
              </a:ext>
            </a:extLst>
          </p:cNvPr>
          <p:cNvSpPr>
            <a:spLocks noChangeArrowheads="1"/>
          </p:cNvSpPr>
          <p:nvPr userDrawn="1"/>
        </p:nvSpPr>
        <p:spPr bwMode="black">
          <a:xfrm>
            <a:off x="4268788" y="4921835"/>
            <a:ext cx="3054350" cy="15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2400">
                <a:solidFill>
                  <a:srgbClr val="000000"/>
                </a:solidFill>
                <a:latin typeface="Arial" panose="020B0604020202020204" pitchFamily="34" charset="0"/>
                <a:ea typeface="MS PGothic" panose="020B0600070205080204" pitchFamily="34" charset="-128"/>
              </a:defRPr>
            </a:lvl1pPr>
            <a:lvl2pPr marL="742950" indent="-285750">
              <a:defRPr sz="2400">
                <a:solidFill>
                  <a:srgbClr val="000000"/>
                </a:solidFill>
                <a:latin typeface="Arial" panose="020B0604020202020204" pitchFamily="34" charset="0"/>
                <a:ea typeface="MS PGothic" panose="020B0600070205080204" pitchFamily="34" charset="-128"/>
              </a:defRPr>
            </a:lvl2pPr>
            <a:lvl3pPr marL="1143000" indent="-228600">
              <a:defRPr sz="2400">
                <a:solidFill>
                  <a:srgbClr val="000000"/>
                </a:solidFill>
                <a:latin typeface="Arial" panose="020B0604020202020204" pitchFamily="34" charset="0"/>
                <a:ea typeface="MS PGothic" panose="020B0600070205080204" pitchFamily="34" charset="-128"/>
              </a:defRPr>
            </a:lvl3pPr>
            <a:lvl4pPr marL="1600200" indent="-228600">
              <a:defRPr sz="2400">
                <a:solidFill>
                  <a:srgbClr val="000000"/>
                </a:solidFill>
                <a:latin typeface="Arial" panose="020B0604020202020204" pitchFamily="34" charset="0"/>
                <a:ea typeface="MS PGothic" panose="020B0600070205080204" pitchFamily="34" charset="-128"/>
              </a:defRPr>
            </a:lvl4pPr>
            <a:lvl5pPr marL="2057400" indent="-228600">
              <a:defRPr sz="24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9pPr>
          </a:lstStyle>
          <a:p>
            <a:pPr algn="r" eaLnBrk="1" hangingPunct="1">
              <a:lnSpc>
                <a:spcPct val="90000"/>
              </a:lnSpc>
            </a:pPr>
            <a:r>
              <a:rPr lang="en-US" altLang="en-US" sz="600">
                <a:solidFill>
                  <a:schemeClr val="tx1"/>
                </a:solidFill>
                <a:latin typeface="Calibri" panose="020F0502020204030204" pitchFamily="34" charset="0"/>
              </a:rPr>
              <a:t>© 2014 IBM Corporation</a:t>
            </a:r>
          </a:p>
        </p:txBody>
      </p:sp>
      <p:sp>
        <p:nvSpPr>
          <p:cNvPr id="6" name="Line 108">
            <a:extLst>
              <a:ext uri="{FF2B5EF4-FFF2-40B4-BE49-F238E27FC236}">
                <a16:creationId xmlns:a16="http://schemas.microsoft.com/office/drawing/2014/main" id="{27376303-7250-4CAD-8597-890089FBE668}"/>
              </a:ext>
            </a:extLst>
          </p:cNvPr>
          <p:cNvSpPr>
            <a:spLocks noChangeShapeType="1"/>
          </p:cNvSpPr>
          <p:nvPr userDrawn="1"/>
        </p:nvSpPr>
        <p:spPr bwMode="auto">
          <a:xfrm flipH="1">
            <a:off x="260352" y="680477"/>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13"/>
          </a:p>
        </p:txBody>
      </p:sp>
      <p:pic>
        <p:nvPicPr>
          <p:cNvPr id="7" name="Picture 107" descr="ibm_sp_lockup_western-02">
            <a:extLst>
              <a:ext uri="{FF2B5EF4-FFF2-40B4-BE49-F238E27FC236}">
                <a16:creationId xmlns:a16="http://schemas.microsoft.com/office/drawing/2014/main" id="{3D1BCDF3-4EF8-4254-BFD7-D3223B2875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875" y="377779"/>
            <a:ext cx="1060450" cy="30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3"/>
          <p:cNvSpPr>
            <a:spLocks noGrp="1" noChangeArrowheads="1"/>
          </p:cNvSpPr>
          <p:nvPr>
            <p:ph type="subTitle" idx="1"/>
          </p:nvPr>
        </p:nvSpPr>
        <p:spPr>
          <a:xfrm>
            <a:off x="258765" y="718613"/>
            <a:ext cx="8620125" cy="204861"/>
          </a:xfrm>
        </p:spPr>
        <p:txBody>
          <a:bodyPr tIns="0" bIns="0">
            <a:spAutoFit/>
          </a:bodyPr>
          <a:lstStyle>
            <a:lvl1pPr marL="0" indent="0">
              <a:lnSpc>
                <a:spcPct val="95000"/>
              </a:lnSpc>
              <a:spcBef>
                <a:spcPct val="0"/>
              </a:spcBef>
              <a:buFont typeface="Wingdings" pitchFamily="2" charset="2"/>
              <a:buNone/>
              <a:defRPr smtClean="0"/>
            </a:lvl1pPr>
          </a:lstStyle>
          <a:p>
            <a:r>
              <a:rPr lang="en-US"/>
              <a:t>Click to edit Master subtitle style</a:t>
            </a:r>
          </a:p>
        </p:txBody>
      </p:sp>
      <p:sp>
        <p:nvSpPr>
          <p:cNvPr id="35845" name="Rectangle 13"/>
          <p:cNvSpPr>
            <a:spLocks noGrp="1" noChangeArrowheads="1"/>
          </p:cNvSpPr>
          <p:nvPr>
            <p:ph type="ctrTitle"/>
          </p:nvPr>
        </p:nvSpPr>
        <p:spPr>
          <a:xfrm>
            <a:off x="258765" y="2926790"/>
            <a:ext cx="6434137" cy="374295"/>
          </a:xfrm>
        </p:spPr>
        <p:txBody>
          <a:bodyPr tIns="0" bIns="0" anchor="b">
            <a:spAutoFit/>
          </a:bodyPr>
          <a:lstStyle>
            <a:lvl1pPr>
              <a:defRPr sz="2700" smtClean="0"/>
            </a:lvl1pPr>
          </a:lstStyle>
          <a:p>
            <a:r>
              <a:rPr lang="en-US"/>
              <a:t>Click to edit Master title style</a:t>
            </a:r>
          </a:p>
        </p:txBody>
      </p:sp>
    </p:spTree>
    <p:extLst>
      <p:ext uri="{BB962C8B-B14F-4D97-AF65-F5344CB8AC3E}">
        <p14:creationId xmlns:p14="http://schemas.microsoft.com/office/powerpoint/2010/main" val="207075011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C89D0EB6-F54B-496B-9B74-16C683F3CFDF}"/>
              </a:ext>
            </a:extLst>
          </p:cNvPr>
          <p:cNvSpPr>
            <a:spLocks noGrp="1" noChangeArrowheads="1"/>
          </p:cNvSpPr>
          <p:nvPr>
            <p:ph type="sldNum" sz="quarter" idx="10"/>
          </p:nvPr>
        </p:nvSpPr>
        <p:spPr>
          <a:ln/>
        </p:spPr>
        <p:txBody>
          <a:bodyPr/>
          <a:lstStyle>
            <a:lvl1pPr>
              <a:defRPr/>
            </a:lvl1pPr>
          </a:lstStyle>
          <a:p>
            <a:fld id="{BCA351DE-C52A-4650-81F2-871BF36A3D42}" type="slidenum">
              <a:rPr lang="en-US" altLang="en-US"/>
              <a:pPr/>
              <a:t>‹#›</a:t>
            </a:fld>
            <a:endParaRPr lang="en-US" altLang="en-US"/>
          </a:p>
        </p:txBody>
      </p:sp>
    </p:spTree>
    <p:extLst>
      <p:ext uri="{BB962C8B-B14F-4D97-AF65-F5344CB8AC3E}">
        <p14:creationId xmlns:p14="http://schemas.microsoft.com/office/powerpoint/2010/main" val="151774264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089"/>
            <a:ext cx="521589" cy="211651"/>
          </a:xfrm>
          <a:prstGeom prst="rect">
            <a:avLst/>
          </a:prstGeom>
        </p:spPr>
      </p:pic>
    </p:spTree>
    <p:extLst>
      <p:ext uri="{BB962C8B-B14F-4D97-AF65-F5344CB8AC3E}">
        <p14:creationId xmlns:p14="http://schemas.microsoft.com/office/powerpoint/2010/main" val="268577537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326803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4196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794175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218158310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35409067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069046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60352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72157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7455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Tree>
    <p:extLst>
      <p:ext uri="{BB962C8B-B14F-4D97-AF65-F5344CB8AC3E}">
        <p14:creationId xmlns:p14="http://schemas.microsoft.com/office/powerpoint/2010/main" val="308210926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045202"/>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12591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03716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275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37233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559526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29084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781825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61866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458559"/>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422025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2513890"/>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329295"/>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538673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6485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200150"/>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381684"/>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78632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019434"/>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83708066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152601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1502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2452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36798616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1951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endParaRPr lang="en-US" dirty="0"/>
          </a:p>
        </p:txBody>
      </p:sp>
      <p:sp>
        <p:nvSpPr>
          <p:cNvPr id="19" name="Footer Placeholder 4"/>
          <p:cNvSpPr>
            <a:spLocks noGrp="1"/>
          </p:cNvSpPr>
          <p:nvPr>
            <p:ph type="ftr" sz="quarter" idx="28"/>
          </p:nvPr>
        </p:nvSpPr>
        <p:spPr/>
        <p:txBody>
          <a:bodyPr/>
          <a:lstStyle>
            <a:lvl1pPr>
              <a:defRPr/>
            </a:lvl1pPr>
          </a:lstStyle>
          <a:p>
            <a:pPr>
              <a:defRPr/>
            </a:pPr>
            <a:r>
              <a:rPr lang="en-US"/>
              <a:t>Think 2019 / 4500 / February 13, 2019 / © 2019 IBM Corporation</a:t>
            </a:r>
            <a:endParaRPr lang="de-DE" dirty="0"/>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354029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73935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4112645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1236004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7"/>
            <a:ext cx="7923191" cy="464131"/>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8"/>
            <a:ext cx="8069700" cy="3529995"/>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22194" y="1902"/>
            <a:ext cx="821807" cy="822568"/>
          </a:xfrm>
          <a:prstGeom prst="rect">
            <a:avLst/>
          </a:prstGeom>
        </p:spPr>
      </p:pic>
      <p:cxnSp>
        <p:nvCxnSpPr>
          <p:cNvPr id="13" name="Straight Connector 12"/>
          <p:cNvCxnSpPr/>
          <p:nvPr userDrawn="1"/>
        </p:nvCxnSpPr>
        <p:spPr>
          <a:xfrm flipV="1">
            <a:off x="123321" y="669309"/>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 y="607601"/>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62"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pic>
        <p:nvPicPr>
          <p:cNvPr id="10" name="Picture 9">
            <a:extLst>
              <a:ext uri="{FF2B5EF4-FFF2-40B4-BE49-F238E27FC236}">
                <a16:creationId xmlns:a16="http://schemas.microsoft.com/office/drawing/2014/main" id="{A42D97A0-E9B3-4673-A3FD-8E8DE7F58D58}"/>
              </a:ext>
            </a:extLst>
          </p:cNvPr>
          <p:cNvPicPr>
            <a:picLocks noChangeAspect="1"/>
          </p:cNvPicPr>
          <p:nvPr userDrawn="1"/>
        </p:nvPicPr>
        <p:blipFill>
          <a:blip r:embed="rId4"/>
          <a:stretch>
            <a:fillRect/>
          </a:stretch>
        </p:blipFill>
        <p:spPr>
          <a:xfrm>
            <a:off x="8849178" y="4897661"/>
            <a:ext cx="294823" cy="250603"/>
          </a:xfrm>
          <a:prstGeom prst="rect">
            <a:avLst/>
          </a:prstGeom>
        </p:spPr>
      </p:pic>
      <p:sp>
        <p:nvSpPr>
          <p:cNvPr id="15" name="Rectangle 14">
            <a:extLst>
              <a:ext uri="{FF2B5EF4-FFF2-40B4-BE49-F238E27FC236}">
                <a16:creationId xmlns:a16="http://schemas.microsoft.com/office/drawing/2014/main" id="{F849835D-74B3-43C2-91B8-779D1059D3A5}"/>
              </a:ext>
            </a:extLst>
          </p:cNvPr>
          <p:cNvSpPr/>
          <p:nvPr userDrawn="1"/>
        </p:nvSpPr>
        <p:spPr>
          <a:xfrm>
            <a:off x="8849178" y="4867809"/>
            <a:ext cx="397329" cy="269626"/>
          </a:xfrm>
          <a:prstGeom prst="rect">
            <a:avLst/>
          </a:prstGeom>
        </p:spPr>
        <p:txBody>
          <a:bodyPr wrap="square">
            <a:spAutoFit/>
          </a:bodyPr>
          <a:lstStyle/>
          <a:p>
            <a:pPr defTabSz="658062" fontAlgn="auto">
              <a:spcBef>
                <a:spcPts val="0"/>
              </a:spcBef>
              <a:spcAft>
                <a:spcPts val="0"/>
              </a:spcAft>
            </a:pPr>
            <a:fld id="{511001C0-A078-4734-91AA-CFEA3533A4DC}" type="slidenum">
              <a:rPr lang="en-US" sz="1152" smtClean="0">
                <a:solidFill>
                  <a:prstClr val="white"/>
                </a:solidFill>
                <a:latin typeface="Helvetica Neue" charset="0"/>
                <a:ea typeface="Helvetica Neue" charset="0"/>
                <a:cs typeface="Helvetica Neue" charset="0"/>
              </a:rPr>
              <a:pPr defTabSz="658062" fontAlgn="auto">
                <a:spcBef>
                  <a:spcPts val="0"/>
                </a:spcBef>
                <a:spcAft>
                  <a:spcPts val="0"/>
                </a:spcAft>
              </a:pPr>
              <a:t>‹#›</a:t>
            </a:fld>
            <a:endParaRPr lang="en-US" sz="1152" dirty="0">
              <a:solidFill>
                <a:prstClr val="white"/>
              </a:solidFill>
              <a:latin typeface="Helvetica Neue" charset="0"/>
              <a:ea typeface="Helvetica Neue" charset="0"/>
              <a:cs typeface="Helvetica Neue" charset="0"/>
            </a:endParaRPr>
          </a:p>
        </p:txBody>
      </p:sp>
      <p:sp>
        <p:nvSpPr>
          <p:cNvPr id="16" name="TextBox 15">
            <a:extLst>
              <a:ext uri="{FF2B5EF4-FFF2-40B4-BE49-F238E27FC236}">
                <a16:creationId xmlns:a16="http://schemas.microsoft.com/office/drawing/2014/main" id="{58DAFEBA-95A3-4325-8732-6B82F78178C2}"/>
              </a:ext>
            </a:extLst>
          </p:cNvPr>
          <p:cNvSpPr txBox="1"/>
          <p:nvPr userDrawn="1"/>
        </p:nvSpPr>
        <p:spPr>
          <a:xfrm>
            <a:off x="2088554" y="4972735"/>
            <a:ext cx="5835635" cy="215444"/>
          </a:xfrm>
          <a:prstGeom prst="rect">
            <a:avLst/>
          </a:prstGeom>
          <a:noFill/>
        </p:spPr>
        <p:txBody>
          <a:bodyPr wrap="square" rtlCol="0">
            <a:spAutoFit/>
          </a:bodyPr>
          <a:lstStyle/>
          <a:p>
            <a:pPr algn="ctr" defTabSz="912070">
              <a:defRPr/>
            </a:pPr>
            <a:r>
              <a:rPr lang="en-US" sz="800" b="1" kern="0" spc="-40" dirty="0">
                <a:solidFill>
                  <a:schemeClr val="tx1"/>
                </a:solidFill>
                <a:latin typeface="Helvetica Neue" charset="0"/>
                <a:ea typeface="Helvetica Neue" charset="0"/>
                <a:cs typeface="Helvetica Neue" charset="0"/>
              </a:rPr>
              <a:t>Content subject to NDA – for IBM &amp; IBM Business Partner use only – </a:t>
            </a:r>
            <a:r>
              <a:rPr lang="en-US" sz="800" b="1" spc="-40" dirty="0">
                <a:solidFill>
                  <a:schemeClr val="tx1"/>
                </a:solidFill>
                <a:latin typeface="Helvetica Neue" charset="0"/>
                <a:ea typeface="Helvetica Neue" charset="0"/>
                <a:cs typeface="Helvetica Neue" charset="0"/>
              </a:rPr>
              <a:t>not to be </a:t>
            </a:r>
            <a:r>
              <a:rPr lang="en-US" sz="800" b="1" kern="0" spc="-40" dirty="0">
                <a:solidFill>
                  <a:schemeClr val="tx1"/>
                </a:solidFill>
                <a:latin typeface="Helvetica Neue" charset="0"/>
                <a:ea typeface="Helvetica Neue" charset="0"/>
                <a:cs typeface="Helvetica Neue" charset="0"/>
              </a:rPr>
              <a:t>shared with customers</a:t>
            </a:r>
            <a:endParaRPr lang="en-US" sz="800" b="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822824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2098453217"/>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28143978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37906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313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6148342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828394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385688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93903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CE81924D-EC25-4E97-B561-5E78DF4BAA92}"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2029382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512605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883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563348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98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5033838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9444316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2069453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87597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71003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291702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3606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621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2304691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793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42694433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fld id="{9B42F39E-0F61-4F29-AC6F-9A42C75A118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3749438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6784714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D4A43157-67E7-4384-8A40-0A97C2149955}"/>
              </a:ext>
            </a:extLst>
          </p:cNvPr>
          <p:cNvSpPr>
            <a:spLocks noGrp="1" noChangeArrowheads="1"/>
          </p:cNvSpPr>
          <p:nvPr>
            <p:ph type="sldNum" sz="quarter" idx="10"/>
          </p:nvPr>
        </p:nvSpPr>
        <p:spPr>
          <a:ln/>
        </p:spPr>
        <p:txBody>
          <a:bodyPr/>
          <a:lstStyle>
            <a:lvl1pPr>
              <a:defRPr/>
            </a:lvl1pPr>
          </a:lstStyle>
          <a:p>
            <a:pPr>
              <a:defRPr/>
            </a:pPr>
            <a:fld id="{5577FF80-B55E-410D-B26D-F795BA3DB71C}" type="slidenum">
              <a:rPr lang="en-US" altLang="en-US"/>
              <a:pPr>
                <a:defRPr/>
              </a:pPr>
              <a:t>‹#›</a:t>
            </a:fld>
            <a:endParaRPr lang="en-US" altLang="en-US"/>
          </a:p>
        </p:txBody>
      </p:sp>
    </p:spTree>
    <p:extLst>
      <p:ext uri="{BB962C8B-B14F-4D97-AF65-F5344CB8AC3E}">
        <p14:creationId xmlns:p14="http://schemas.microsoft.com/office/powerpoint/2010/main" val="7616776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4_Cover Slide">
    <p:bg>
      <p:bgPr>
        <a:solidFill>
          <a:srgbClr val="FFFFFF"/>
        </a:solidFill>
        <a:effectLst/>
      </p:bgPr>
    </p:bg>
    <p:spTree>
      <p:nvGrpSpPr>
        <p:cNvPr id="1" name=""/>
        <p:cNvGrpSpPr/>
        <p:nvPr/>
      </p:nvGrpSpPr>
      <p:grpSpPr>
        <a:xfrm>
          <a:off x="0" y="0"/>
          <a:ext cx="0" cy="0"/>
          <a:chOff x="0" y="0"/>
          <a:chExt cx="0" cy="0"/>
        </a:xfrm>
      </p:grpSpPr>
      <p:sp>
        <p:nvSpPr>
          <p:cNvPr id="719" name="Shape 719"/>
          <p:cNvSpPr>
            <a:spLocks noGrp="1"/>
          </p:cNvSpPr>
          <p:nvPr>
            <p:ph type="body" idx="1"/>
          </p:nvPr>
        </p:nvSpPr>
        <p:spPr>
          <a:xfrm>
            <a:off x="228600" y="54026"/>
            <a:ext cx="8686800" cy="3800817"/>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720" name="image6.png"/>
          <p:cNvPicPr>
            <a:picLocks noChangeAspect="1"/>
          </p:cNvPicPr>
          <p:nvPr/>
        </p:nvPicPr>
        <p:blipFill>
          <a:blip r:embed="rId2"/>
          <a:stretch>
            <a:fillRect/>
          </a:stretch>
        </p:blipFill>
        <p:spPr>
          <a:xfrm>
            <a:off x="8005433" y="4074457"/>
            <a:ext cx="812410" cy="758047"/>
          </a:xfrm>
          <a:prstGeom prst="rect">
            <a:avLst/>
          </a:prstGeom>
          <a:ln w="12700">
            <a:miter lim="400000"/>
          </a:ln>
        </p:spPr>
      </p:pic>
      <p:sp>
        <p:nvSpPr>
          <p:cNvPr id="721" name="Shape 721"/>
          <p:cNvSpPr>
            <a:spLocks noGrp="1"/>
          </p:cNvSpPr>
          <p:nvPr>
            <p:ph type="sldNum" sz="quarter" idx="2"/>
          </p:nvPr>
        </p:nvSpPr>
        <p:spPr>
          <a:xfrm>
            <a:off x="4419600" y="4631848"/>
            <a:ext cx="2133600" cy="27966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129308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Excercise Detail 1">
    <p:bg>
      <p:bgPr>
        <a:solidFill>
          <a:srgbClr val="FFFFFF"/>
        </a:solidFill>
        <a:effectLst/>
      </p:bgPr>
    </p:bg>
    <p:spTree>
      <p:nvGrpSpPr>
        <p:cNvPr id="1" name=""/>
        <p:cNvGrpSpPr/>
        <p:nvPr/>
      </p:nvGrpSpPr>
      <p:grpSpPr>
        <a:xfrm>
          <a:off x="0" y="0"/>
          <a:ext cx="0" cy="0"/>
          <a:chOff x="0" y="0"/>
          <a:chExt cx="0" cy="0"/>
        </a:xfrm>
      </p:grpSpPr>
      <p:sp>
        <p:nvSpPr>
          <p:cNvPr id="1403" name="Shape 1403"/>
          <p:cNvSpPr/>
          <p:nvPr/>
        </p:nvSpPr>
        <p:spPr>
          <a:xfrm>
            <a:off x="547" y="-7747"/>
            <a:ext cx="2310097" cy="5163757"/>
          </a:xfrm>
          <a:prstGeom prst="rect">
            <a:avLst/>
          </a:prstGeom>
          <a:solidFill>
            <a:srgbClr val="E0E0E0"/>
          </a:solidFill>
          <a:ln w="3175">
            <a:miter lim="400000"/>
          </a:ln>
        </p:spPr>
        <p:txBody>
          <a:bodyPr lIns="19032" tIns="19032" rIns="19032" bIns="19032" anchor="ctr"/>
          <a:lstStyle/>
          <a:p>
            <a:pPr algn="ctr" defTabSz="309283">
              <a:defRPr sz="1200">
                <a:solidFill>
                  <a:srgbClr val="FFFFFF"/>
                </a:solidFill>
                <a:latin typeface="IBM Plex Sans Light"/>
                <a:ea typeface="IBM Plex Sans Light"/>
                <a:cs typeface="IBM Plex Sans Light"/>
                <a:sym typeface="IBM Plex Sans Light"/>
              </a:defRPr>
            </a:pPr>
            <a:endParaRPr sz="1199"/>
          </a:p>
        </p:txBody>
      </p:sp>
      <p:sp>
        <p:nvSpPr>
          <p:cNvPr id="1404" name="Shape 1404"/>
          <p:cNvSpPr>
            <a:spLocks noGrp="1"/>
          </p:cNvSpPr>
          <p:nvPr>
            <p:ph type="body" sz="quarter" idx="13"/>
          </p:nvPr>
        </p:nvSpPr>
        <p:spPr>
          <a:xfrm>
            <a:off x="2727192"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WHO</a:t>
            </a:r>
          </a:p>
        </p:txBody>
      </p:sp>
      <p:sp>
        <p:nvSpPr>
          <p:cNvPr id="1405" name="Shape 1405"/>
          <p:cNvSpPr>
            <a:spLocks noGrp="1"/>
          </p:cNvSpPr>
          <p:nvPr>
            <p:ph type="body" sz="quarter" idx="14"/>
          </p:nvPr>
        </p:nvSpPr>
        <p:spPr>
          <a:xfrm>
            <a:off x="4779687"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WHAT</a:t>
            </a:r>
          </a:p>
        </p:txBody>
      </p:sp>
      <p:sp>
        <p:nvSpPr>
          <p:cNvPr id="1406" name="Shape 1406"/>
          <p:cNvSpPr>
            <a:spLocks noGrp="1"/>
          </p:cNvSpPr>
          <p:nvPr>
            <p:ph type="body" sz="quarter" idx="15"/>
          </p:nvPr>
        </p:nvSpPr>
        <p:spPr>
          <a:xfrm>
            <a:off x="6827100"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WOW</a:t>
            </a:r>
          </a:p>
        </p:txBody>
      </p:sp>
      <p:sp>
        <p:nvSpPr>
          <p:cNvPr id="1407" name="Shape 1407"/>
          <p:cNvSpPr>
            <a:spLocks noGrp="1"/>
          </p:cNvSpPr>
          <p:nvPr>
            <p:ph type="body" sz="quarter" idx="16"/>
          </p:nvPr>
        </p:nvSpPr>
        <p:spPr>
          <a:xfrm>
            <a:off x="362012" y="1082000"/>
            <a:ext cx="1751350" cy="299697"/>
          </a:xfrm>
          <a:prstGeom prst="rect">
            <a:avLst/>
          </a:prstGeom>
        </p:spPr>
        <p:txBody>
          <a:bodyPr>
            <a:spAutoFit/>
          </a:bodyPr>
          <a:lstStyle>
            <a:lvl1pPr defTabSz="309283">
              <a:lnSpc>
                <a:spcPct val="80000"/>
              </a:lnSpc>
              <a:spcBef>
                <a:spcPts val="699"/>
              </a:spcBef>
              <a:defRPr sz="2398">
                <a:solidFill>
                  <a:srgbClr val="000000"/>
                </a:solidFill>
              </a:defRPr>
            </a:lvl1pPr>
          </a:lstStyle>
          <a:p>
            <a:r>
              <a:t>The Problem</a:t>
            </a:r>
          </a:p>
        </p:txBody>
      </p:sp>
      <p:sp>
        <p:nvSpPr>
          <p:cNvPr id="1408" name="Shape 1408"/>
          <p:cNvSpPr>
            <a:spLocks noGrp="1"/>
          </p:cNvSpPr>
          <p:nvPr>
            <p:ph type="body" sz="quarter" idx="17"/>
          </p:nvPr>
        </p:nvSpPr>
        <p:spPr>
          <a:xfrm>
            <a:off x="361278" y="366964"/>
            <a:ext cx="1754592" cy="112403"/>
          </a:xfrm>
          <a:prstGeom prst="rect">
            <a:avLst/>
          </a:prstGeom>
        </p:spPr>
        <p:txBody>
          <a:bodyPr>
            <a:spAutoFit/>
          </a:bodyPr>
          <a:lstStyle>
            <a:lvl1pPr defTabSz="309283">
              <a:lnSpc>
                <a:spcPct val="80000"/>
              </a:lnSpc>
              <a:spcBef>
                <a:spcPts val="0"/>
              </a:spcBef>
              <a:defRPr sz="899" spc="144">
                <a:solidFill>
                  <a:srgbClr val="000000"/>
                </a:solidFill>
              </a:defRPr>
            </a:lvl1pPr>
          </a:lstStyle>
          <a:p>
            <a:r>
              <a:t>EMPATHY MAPS</a:t>
            </a:r>
          </a:p>
        </p:txBody>
      </p:sp>
      <p:sp>
        <p:nvSpPr>
          <p:cNvPr id="1409" name="Shape 1409" descr="Shape 3"/>
          <p:cNvSpPr/>
          <p:nvPr/>
        </p:nvSpPr>
        <p:spPr>
          <a:xfrm>
            <a:off x="619128" y="4860341"/>
            <a:ext cx="2143125" cy="97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67531">
              <a:lnSpc>
                <a:spcPts val="700"/>
              </a:lnSpc>
              <a:spcBef>
                <a:spcPts val="300"/>
              </a:spcBef>
              <a:defRPr sz="500"/>
            </a:lvl1pPr>
          </a:lstStyle>
          <a:p>
            <a:r>
              <a:rPr sz="500"/>
              <a:t>IBM Confidential</a:t>
            </a:r>
          </a:p>
        </p:txBody>
      </p:sp>
      <p:sp>
        <p:nvSpPr>
          <p:cNvPr id="1410" name="Shape 1410"/>
          <p:cNvSpPr>
            <a:spLocks noGrp="1"/>
          </p:cNvSpPr>
          <p:nvPr>
            <p:ph type="sldNum" sz="quarter" idx="2"/>
          </p:nvPr>
        </p:nvSpPr>
        <p:spPr>
          <a:xfrm>
            <a:off x="268258" y="4846232"/>
            <a:ext cx="127001" cy="127119"/>
          </a:xfrm>
          <a:prstGeom prst="rect">
            <a:avLst/>
          </a:prstGeom>
        </p:spPr>
        <p:txBody>
          <a:bodyPr lIns="19050" tIns="19050" rIns="19050" bIns="19050" anchor="t"/>
          <a:lstStyle>
            <a:lvl1pPr algn="ctr" defTabSz="309283">
              <a:defRPr sz="5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295504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Tree>
    <p:extLst>
      <p:ext uri="{BB962C8B-B14F-4D97-AF65-F5344CB8AC3E}">
        <p14:creationId xmlns:p14="http://schemas.microsoft.com/office/powerpoint/2010/main" val="6305093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4026"/>
            <a:ext cx="8686800" cy="3800817"/>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4458"/>
            <a:ext cx="812409" cy="758046"/>
          </a:xfrm>
          <a:prstGeom prst="rect">
            <a:avLst/>
          </a:prstGeom>
        </p:spPr>
      </p:pic>
    </p:spTree>
    <p:extLst>
      <p:ext uri="{BB962C8B-B14F-4D97-AF65-F5344CB8AC3E}">
        <p14:creationId xmlns:p14="http://schemas.microsoft.com/office/powerpoint/2010/main" val="232628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Cover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A90A2-2CFE-4C49-982A-31635BC6994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a:extLst>
              <a:ext uri="{FF2B5EF4-FFF2-40B4-BE49-F238E27FC236}">
                <a16:creationId xmlns:a16="http://schemas.microsoft.com/office/drawing/2014/main" id="{D8DB30C9-09A4-0C48-BEB5-CD0446FCD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730427"/>
            <a:ext cx="478763" cy="192202"/>
          </a:xfrm>
          <a:prstGeom prst="rect">
            <a:avLst/>
          </a:prstGeom>
        </p:spPr>
      </p:pic>
      <p:sp>
        <p:nvSpPr>
          <p:cNvPr id="9" name="Title 3">
            <a:extLst>
              <a:ext uri="{FF2B5EF4-FFF2-40B4-BE49-F238E27FC236}">
                <a16:creationId xmlns:a16="http://schemas.microsoft.com/office/drawing/2014/main" id="{55ECFA56-4FFA-134F-B463-48EE1411C3C5}"/>
              </a:ext>
            </a:extLst>
          </p:cNvPr>
          <p:cNvSpPr txBox="1">
            <a:spLocks/>
          </p:cNvSpPr>
          <p:nvPr userDrawn="1"/>
        </p:nvSpPr>
        <p:spPr>
          <a:xfrm>
            <a:off x="228600" y="203971"/>
            <a:ext cx="4114801" cy="100651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r>
              <a:rPr lang="en-US" sz="2400" dirty="0">
                <a:solidFill>
                  <a:schemeClr val="tx1"/>
                </a:solidFill>
              </a:rPr>
              <a:t>Title</a:t>
            </a:r>
          </a:p>
        </p:txBody>
      </p:sp>
      <p:pic>
        <p:nvPicPr>
          <p:cNvPr id="10" name="Picture 9">
            <a:extLst>
              <a:ext uri="{FF2B5EF4-FFF2-40B4-BE49-F238E27FC236}">
                <a16:creationId xmlns:a16="http://schemas.microsoft.com/office/drawing/2014/main" id="{342ABAC3-E798-A946-BC4A-9B4B8DE09432}"/>
              </a:ext>
            </a:extLst>
          </p:cNvPr>
          <p:cNvPicPr>
            <a:picLocks noChangeAspect="1"/>
          </p:cNvPicPr>
          <p:nvPr userDrawn="1"/>
        </p:nvPicPr>
        <p:blipFill>
          <a:blip r:embed="rId3">
            <a:biLevel thresh="75000"/>
            <a:extLst>
              <a:ext uri="{28A0092B-C50C-407E-A947-70E740481C1C}">
                <a14:useLocalDpi xmlns:a14="http://schemas.microsoft.com/office/drawing/2010/main" val="0"/>
              </a:ext>
            </a:extLst>
          </a:blip>
          <a:stretch>
            <a:fillRect/>
          </a:stretch>
        </p:blipFill>
        <p:spPr bwMode="auto">
          <a:xfrm>
            <a:off x="1" y="2246917"/>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C154EB0-DFD5-134A-972B-E75A8CE7490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4" t="6499" r="13135" b="3381"/>
          <a:stretch/>
        </p:blipFill>
        <p:spPr>
          <a:xfrm>
            <a:off x="3965098" y="-1"/>
            <a:ext cx="5178902" cy="5148264"/>
          </a:xfrm>
          <a:prstGeom prst="rect">
            <a:avLst/>
          </a:prstGeom>
        </p:spPr>
      </p:pic>
    </p:spTree>
    <p:extLst>
      <p:ext uri="{BB962C8B-B14F-4D97-AF65-F5344CB8AC3E}">
        <p14:creationId xmlns:p14="http://schemas.microsoft.com/office/powerpoint/2010/main" val="3652564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489" y="4390515"/>
            <a:ext cx="568912" cy="530843"/>
          </a:xfrm>
          <a:prstGeom prst="rect">
            <a:avLst/>
          </a:prstGeom>
        </p:spPr>
      </p:pic>
      <p:pic>
        <p:nvPicPr>
          <p:cNvPr id="6" name="Picture 5">
            <a:extLst>
              <a:ext uri="{FF2B5EF4-FFF2-40B4-BE49-F238E27FC236}">
                <a16:creationId xmlns:a16="http://schemas.microsoft.com/office/drawing/2014/main" id="{87887B66-46A5-CF4E-812D-F967621B28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93812" y="203970"/>
            <a:ext cx="478763" cy="192202"/>
          </a:xfrm>
          <a:prstGeom prst="rect">
            <a:avLst/>
          </a:prstGeom>
        </p:spPr>
      </p:pic>
    </p:spTree>
    <p:extLst>
      <p:ext uri="{BB962C8B-B14F-4D97-AF65-F5344CB8AC3E}">
        <p14:creationId xmlns:p14="http://schemas.microsoft.com/office/powerpoint/2010/main" val="3174505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914698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4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99140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50616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solidFill>
                  <a:schemeClr val="accent6"/>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246389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3808459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WFS Summit for Payments /  May, 2018 / © 2018 IBM Corporation</a:t>
            </a:r>
            <a:endParaRPr lang="en-US" dirty="0"/>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dirty="0"/>
              <a:t>Click to edit Master text styles</a:t>
            </a:r>
          </a:p>
        </p:txBody>
      </p:sp>
    </p:spTree>
    <p:extLst>
      <p:ext uri="{BB962C8B-B14F-4D97-AF65-F5344CB8AC3E}">
        <p14:creationId xmlns:p14="http://schemas.microsoft.com/office/powerpoint/2010/main" val="2754619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theme" Target="../theme/theme10.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8"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33" Type="http://schemas.openxmlformats.org/officeDocument/2006/relationships/theme" Target="../theme/theme11.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slideLayout" Target="../slideLayouts/slideLayout342.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32" Type="http://schemas.openxmlformats.org/officeDocument/2006/relationships/slideLayout" Target="../slideLayouts/slideLayout345.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31" Type="http://schemas.openxmlformats.org/officeDocument/2006/relationships/slideLayout" Target="../slideLayouts/slideLayout344.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 Id="rId30" Type="http://schemas.openxmlformats.org/officeDocument/2006/relationships/slideLayout" Target="../slideLayouts/slideLayout343.xml"/><Relationship Id="rId8"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7" Type="http://schemas.openxmlformats.org/officeDocument/2006/relationships/slideLayout" Target="../slideLayouts/slideLayout352.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theme" Target="../theme/theme12.xml"/><Relationship Id="rId8" Type="http://schemas.openxmlformats.org/officeDocument/2006/relationships/slideLayout" Target="../slideLayouts/slideLayout353.xml"/><Relationship Id="rId3" Type="http://schemas.openxmlformats.org/officeDocument/2006/relationships/slideLayout" Target="../slideLayouts/slideLayout348.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theme" Target="../theme/theme1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slideLayout" Target="../slideLayouts/slideLayout461.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41" Type="http://schemas.openxmlformats.org/officeDocument/2006/relationships/theme" Target="../theme/theme1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40" Type="http://schemas.openxmlformats.org/officeDocument/2006/relationships/slideLayout" Target="../slideLayouts/slideLayout462.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26" Type="http://schemas.openxmlformats.org/officeDocument/2006/relationships/slideLayout" Target="../slideLayouts/slideLayout488.xml"/><Relationship Id="rId39" Type="http://schemas.openxmlformats.org/officeDocument/2006/relationships/theme" Target="../theme/theme15.xml"/><Relationship Id="rId21" Type="http://schemas.openxmlformats.org/officeDocument/2006/relationships/slideLayout" Target="../slideLayouts/slideLayout483.xml"/><Relationship Id="rId34" Type="http://schemas.openxmlformats.org/officeDocument/2006/relationships/slideLayout" Target="../slideLayouts/slideLayout496.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slideLayout" Target="../slideLayouts/slideLayout487.xml"/><Relationship Id="rId33" Type="http://schemas.openxmlformats.org/officeDocument/2006/relationships/slideLayout" Target="../slideLayouts/slideLayout495.xml"/><Relationship Id="rId38" Type="http://schemas.openxmlformats.org/officeDocument/2006/relationships/slideLayout" Target="../slideLayouts/slideLayout500.xml"/><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29" Type="http://schemas.openxmlformats.org/officeDocument/2006/relationships/slideLayout" Target="../slideLayouts/slideLayout491.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slideLayout" Target="../slideLayouts/slideLayout486.xml"/><Relationship Id="rId32" Type="http://schemas.openxmlformats.org/officeDocument/2006/relationships/slideLayout" Target="../slideLayouts/slideLayout494.xml"/><Relationship Id="rId37" Type="http://schemas.openxmlformats.org/officeDocument/2006/relationships/slideLayout" Target="../slideLayouts/slideLayout499.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28" Type="http://schemas.openxmlformats.org/officeDocument/2006/relationships/slideLayout" Target="../slideLayouts/slideLayout490.xml"/><Relationship Id="rId36" Type="http://schemas.openxmlformats.org/officeDocument/2006/relationships/slideLayout" Target="../slideLayouts/slideLayout498.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31" Type="http://schemas.openxmlformats.org/officeDocument/2006/relationships/slideLayout" Target="../slideLayouts/slideLayout493.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 Id="rId27" Type="http://schemas.openxmlformats.org/officeDocument/2006/relationships/slideLayout" Target="../slideLayouts/slideLayout489.xml"/><Relationship Id="rId30" Type="http://schemas.openxmlformats.org/officeDocument/2006/relationships/slideLayout" Target="../slideLayouts/slideLayout492.xml"/><Relationship Id="rId35" Type="http://schemas.openxmlformats.org/officeDocument/2006/relationships/slideLayout" Target="../slideLayouts/slideLayout497.xml"/><Relationship Id="rId8" Type="http://schemas.openxmlformats.org/officeDocument/2006/relationships/slideLayout" Target="../slideLayouts/slideLayout470.xml"/><Relationship Id="rId3" Type="http://schemas.openxmlformats.org/officeDocument/2006/relationships/slideLayout" Target="../slideLayouts/slideLayout46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3.xml"/><Relationship Id="rId18" Type="http://schemas.openxmlformats.org/officeDocument/2006/relationships/slideLayout" Target="../slideLayouts/slideLayout518.xml"/><Relationship Id="rId26" Type="http://schemas.openxmlformats.org/officeDocument/2006/relationships/slideLayout" Target="../slideLayouts/slideLayout526.xml"/><Relationship Id="rId3" Type="http://schemas.openxmlformats.org/officeDocument/2006/relationships/slideLayout" Target="../slideLayouts/slideLayout503.xml"/><Relationship Id="rId21" Type="http://schemas.openxmlformats.org/officeDocument/2006/relationships/slideLayout" Target="../slideLayouts/slideLayout521.xml"/><Relationship Id="rId34" Type="http://schemas.openxmlformats.org/officeDocument/2006/relationships/slideLayout" Target="../slideLayouts/slideLayout534.xml"/><Relationship Id="rId7" Type="http://schemas.openxmlformats.org/officeDocument/2006/relationships/slideLayout" Target="../slideLayouts/slideLayout507.xml"/><Relationship Id="rId12" Type="http://schemas.openxmlformats.org/officeDocument/2006/relationships/slideLayout" Target="../slideLayouts/slideLayout512.xml"/><Relationship Id="rId17" Type="http://schemas.openxmlformats.org/officeDocument/2006/relationships/slideLayout" Target="../slideLayouts/slideLayout517.xml"/><Relationship Id="rId25" Type="http://schemas.openxmlformats.org/officeDocument/2006/relationships/slideLayout" Target="../slideLayouts/slideLayout525.xml"/><Relationship Id="rId33" Type="http://schemas.openxmlformats.org/officeDocument/2006/relationships/slideLayout" Target="../slideLayouts/slideLayout533.xml"/><Relationship Id="rId2" Type="http://schemas.openxmlformats.org/officeDocument/2006/relationships/slideLayout" Target="../slideLayouts/slideLayout502.xml"/><Relationship Id="rId16" Type="http://schemas.openxmlformats.org/officeDocument/2006/relationships/slideLayout" Target="../slideLayouts/slideLayout516.xml"/><Relationship Id="rId20" Type="http://schemas.openxmlformats.org/officeDocument/2006/relationships/slideLayout" Target="../slideLayouts/slideLayout520.xml"/><Relationship Id="rId29" Type="http://schemas.openxmlformats.org/officeDocument/2006/relationships/slideLayout" Target="../slideLayouts/slideLayout529.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1" Type="http://schemas.openxmlformats.org/officeDocument/2006/relationships/slideLayout" Target="../slideLayouts/slideLayout511.xml"/><Relationship Id="rId24" Type="http://schemas.openxmlformats.org/officeDocument/2006/relationships/slideLayout" Target="../slideLayouts/slideLayout524.xml"/><Relationship Id="rId32" Type="http://schemas.openxmlformats.org/officeDocument/2006/relationships/slideLayout" Target="../slideLayouts/slideLayout532.xml"/><Relationship Id="rId5" Type="http://schemas.openxmlformats.org/officeDocument/2006/relationships/slideLayout" Target="../slideLayouts/slideLayout505.xml"/><Relationship Id="rId15" Type="http://schemas.openxmlformats.org/officeDocument/2006/relationships/slideLayout" Target="../slideLayouts/slideLayout515.xml"/><Relationship Id="rId23" Type="http://schemas.openxmlformats.org/officeDocument/2006/relationships/slideLayout" Target="../slideLayouts/slideLayout523.xml"/><Relationship Id="rId28" Type="http://schemas.openxmlformats.org/officeDocument/2006/relationships/slideLayout" Target="../slideLayouts/slideLayout528.xml"/><Relationship Id="rId36" Type="http://schemas.openxmlformats.org/officeDocument/2006/relationships/theme" Target="../theme/theme16.xml"/><Relationship Id="rId10" Type="http://schemas.openxmlformats.org/officeDocument/2006/relationships/slideLayout" Target="../slideLayouts/slideLayout510.xml"/><Relationship Id="rId19" Type="http://schemas.openxmlformats.org/officeDocument/2006/relationships/slideLayout" Target="../slideLayouts/slideLayout519.xml"/><Relationship Id="rId31" Type="http://schemas.openxmlformats.org/officeDocument/2006/relationships/slideLayout" Target="../slideLayouts/slideLayout531.xml"/><Relationship Id="rId4" Type="http://schemas.openxmlformats.org/officeDocument/2006/relationships/slideLayout" Target="../slideLayouts/slideLayout504.xml"/><Relationship Id="rId9" Type="http://schemas.openxmlformats.org/officeDocument/2006/relationships/slideLayout" Target="../slideLayouts/slideLayout509.xml"/><Relationship Id="rId14" Type="http://schemas.openxmlformats.org/officeDocument/2006/relationships/slideLayout" Target="../slideLayouts/slideLayout514.xml"/><Relationship Id="rId22" Type="http://schemas.openxmlformats.org/officeDocument/2006/relationships/slideLayout" Target="../slideLayouts/slideLayout522.xml"/><Relationship Id="rId27" Type="http://schemas.openxmlformats.org/officeDocument/2006/relationships/slideLayout" Target="../slideLayouts/slideLayout527.xml"/><Relationship Id="rId30" Type="http://schemas.openxmlformats.org/officeDocument/2006/relationships/slideLayout" Target="../slideLayouts/slideLayout530.xml"/><Relationship Id="rId35" Type="http://schemas.openxmlformats.org/officeDocument/2006/relationships/slideLayout" Target="../slideLayouts/slideLayout535.xml"/><Relationship Id="rId8" Type="http://schemas.openxmlformats.org/officeDocument/2006/relationships/slideLayout" Target="../slideLayouts/slideLayout5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theme" Target="../theme/theme17.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theme" Target="../theme/theme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slideLayout" Target="../slideLayouts/slideLayout130.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theme" Target="../theme/theme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theme" Target="../theme/theme7.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theme" Target="../theme/theme8.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8" Type="http://schemas.openxmlformats.org/officeDocument/2006/relationships/slideLayout" Target="../slideLayouts/slideLayout216.xml"/><Relationship Id="rId3"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4500 / February 13, 2019 / © 2019 IBM Corporation</a:t>
            </a:r>
          </a:p>
        </p:txBody>
      </p:sp>
    </p:spTree>
    <p:extLst>
      <p:ext uri="{BB962C8B-B14F-4D97-AF65-F5344CB8AC3E}">
        <p14:creationId xmlns:p14="http://schemas.microsoft.com/office/powerpoint/2010/main" val="994106140"/>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86" r:id="rId33"/>
    <p:sldLayoutId id="2147484587" r:id="rId34"/>
    <p:sldLayoutId id="2147484588" r:id="rId35"/>
    <p:sldLayoutId id="2147484589" r:id="rId36"/>
    <p:sldLayoutId id="214748459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pPr>
              <a:defRPr/>
            </a:pPr>
            <a:r>
              <a:rPr lang="en-US">
                <a:solidFill>
                  <a:srgbClr val="FFFFFF"/>
                </a:solidFill>
                <a:ea typeface="+mn-ea"/>
                <a:cs typeface="+mn-cs"/>
                <a:sym typeface="IBM Plex Sans"/>
              </a:rPr>
              <a:t>Group Name / DOC ID / Month XX, 2018 / © 2018 IBM Corporation</a:t>
            </a: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chemeClr val="bg1"/>
                </a:solidFill>
                <a:latin typeface="+mn-lt"/>
              </a:defRPr>
            </a:lvl1pPr>
          </a:lstStyle>
          <a:p>
            <a:pPr>
              <a:defRPr/>
            </a:pPr>
            <a:fld id="{C74F057A-541B-4E74-ADD8-A882ED285DC4}" type="slidenum">
              <a:rPr lang="en-US">
                <a:solidFill>
                  <a:srgbClr val="FFFFFF"/>
                </a:solidFill>
                <a:ea typeface="+mn-ea"/>
                <a:cs typeface="+mn-cs"/>
                <a:sym typeface="IBM Plex Sans"/>
              </a:rPr>
              <a:pPr>
                <a:defRPr/>
              </a:pPr>
              <a:t>‹#›</a:t>
            </a:fld>
            <a:endParaRPr lang="en-US" dirty="0">
              <a:solidFill>
                <a:srgbClr val="FFFFFF"/>
              </a:solidFill>
              <a:ea typeface="+mn-ea"/>
              <a:cs typeface="+mn-cs"/>
              <a:sym typeface="IBM Plex Sans"/>
            </a:endParaRPr>
          </a:p>
        </p:txBody>
      </p:sp>
      <p:grpSp>
        <p:nvGrpSpPr>
          <p:cNvPr id="1030" name="Group 58"/>
          <p:cNvGrpSpPr>
            <a:grpSpLocks/>
          </p:cNvGrpSpPr>
          <p:nvPr userDrawn="1"/>
        </p:nvGrpSpPr>
        <p:grpSpPr bwMode="auto">
          <a:xfrm>
            <a:off x="-109537" y="-111228"/>
            <a:ext cx="9364663" cy="5370719"/>
            <a:chOff x="-109730" y="-110490"/>
            <a:chExt cx="9364220" cy="5364480"/>
          </a:xfrm>
        </p:grpSpPr>
        <p:grpSp>
          <p:nvGrpSpPr>
            <p:cNvPr id="1031"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2"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3"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4"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763434"/>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 id="2147485065" r:id="rId32"/>
  </p:sldLayoutIdLst>
  <p:hf hd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3"/>
          <p:cNvSpPr>
            <a:spLocks noGrp="1"/>
          </p:cNvSpPr>
          <p:nvPr>
            <p:ph type="title"/>
          </p:nvPr>
        </p:nvSpPr>
        <p:spPr bwMode="auto">
          <a:xfrm>
            <a:off x="209551" y="201800"/>
            <a:ext cx="414337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4"/>
          <p:cNvSpPr>
            <a:spLocks noGrp="1"/>
          </p:cNvSpPr>
          <p:nvPr>
            <p:ph type="body" idx="1"/>
          </p:nvPr>
        </p:nvSpPr>
        <p:spPr bwMode="auto">
          <a:xfrm>
            <a:off x="4791076" y="201800"/>
            <a:ext cx="412432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pPr>
              <a:defRPr/>
            </a:pPr>
            <a:r>
              <a:rPr lang="en-US">
                <a:solidFill>
                  <a:srgbClr val="000000"/>
                </a:solidFill>
                <a:ea typeface="+mn-ea"/>
                <a:cs typeface="+mn-cs"/>
              </a:rPr>
              <a:t>Group Name / DOC ID / Month XX, 2018 / © 2018 IBM Corporation</a:t>
            </a:r>
            <a:endParaRPr lang="en-US" dirty="0">
              <a:solidFill>
                <a:srgbClr val="000000"/>
              </a:solidFill>
              <a:ea typeface="+mn-ea"/>
              <a:cs typeface="+mn-c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83" eaLnBrk="1" fontAlgn="auto" hangingPunct="1">
              <a:spcBef>
                <a:spcPts val="0"/>
              </a:spcBef>
              <a:spcAft>
                <a:spcPts val="0"/>
              </a:spcAft>
              <a:defRPr sz="600">
                <a:solidFill>
                  <a:schemeClr val="tx1"/>
                </a:solidFill>
                <a:latin typeface="+mn-lt"/>
              </a:defRPr>
            </a:lvl1pPr>
          </a:lstStyle>
          <a:p>
            <a:pPr>
              <a:defRPr/>
            </a:pPr>
            <a:fld id="{B3EB0F85-33F7-419F-9A59-9848A9AB2A09}" type="slidenum">
              <a:rPr lang="en-US">
                <a:solidFill>
                  <a:srgbClr val="000000"/>
                </a:solidFill>
                <a:ea typeface="+mn-ea"/>
                <a:cs typeface="+mn-cs"/>
              </a:rPr>
              <a:pPr>
                <a:defRPr/>
              </a:pPr>
              <a:t>‹#›</a:t>
            </a:fld>
            <a:endParaRPr lang="en-US" dirty="0">
              <a:solidFill>
                <a:srgbClr val="000000"/>
              </a:solidFill>
              <a:ea typeface="+mn-ea"/>
              <a:cs typeface="+mn-cs"/>
            </a:endParaRPr>
          </a:p>
        </p:txBody>
      </p:sp>
      <p:grpSp>
        <p:nvGrpSpPr>
          <p:cNvPr id="3078" name="Group 58"/>
          <p:cNvGrpSpPr>
            <a:grpSpLocks/>
          </p:cNvGrpSpPr>
          <p:nvPr userDrawn="1"/>
        </p:nvGrpSpPr>
        <p:grpSpPr bwMode="auto">
          <a:xfrm>
            <a:off x="-109537" y="-111228"/>
            <a:ext cx="9364663" cy="5370719"/>
            <a:chOff x="-109730" y="-110490"/>
            <a:chExt cx="9364220" cy="5364480"/>
          </a:xfrm>
        </p:grpSpPr>
        <p:grpSp>
          <p:nvGrpSpPr>
            <p:cNvPr id="3079"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0"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1"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2"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36994308"/>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Lst>
  <p:hf hdr="0" dt="0"/>
  <p:txStyles>
    <p:titleStyle>
      <a:lvl1pPr algn="l" rtl="0" eaLnBrk="0" fontAlgn="base" hangingPunct="0">
        <a:lnSpc>
          <a:spcPct val="90000"/>
        </a:lnSpc>
        <a:spcBef>
          <a:spcPct val="0"/>
        </a:spcBef>
        <a:spcAft>
          <a:spcPct val="0"/>
        </a:spcAft>
        <a:defRPr sz="2400">
          <a:solidFill>
            <a:schemeClr val="tx1"/>
          </a:solidFill>
          <a:latin typeface="+mn-lt"/>
          <a:ea typeface="Arial Regular" charset="0"/>
          <a:cs typeface="Arial Regular" charset="0"/>
        </a:defRPr>
      </a:lvl1pPr>
      <a:lvl2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2pPr>
      <a:lvl3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3pPr>
      <a:lvl4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4pPr>
      <a:lvl5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chemeClr val="tx1"/>
        </a:buClr>
        <a:buSzPct val="90000"/>
        <a:buFont typeface="Wingdings" panose="05000000000000000000" pitchFamily="2" charset="2"/>
        <a:defRPr sz="1400">
          <a:solidFill>
            <a:schemeClr val="tx1"/>
          </a:solidFill>
          <a:latin typeface="+mn-lt"/>
          <a:ea typeface="Arial Regular" charset="0"/>
          <a:cs typeface="Arial Regular" charset="0"/>
        </a:defRPr>
      </a:lvl1pPr>
      <a:lvl2pPr marL="171450" indent="-171450"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2pPr>
      <a:lvl3pPr marL="342900" indent="-141288" algn="l" rtl="0" eaLnBrk="0" fontAlgn="base" hangingPunct="0">
        <a:spcBef>
          <a:spcPts val="1100"/>
        </a:spcBef>
        <a:spcAft>
          <a:spcPct val="0"/>
        </a:spcAft>
        <a:buClr>
          <a:schemeClr val="tx1"/>
        </a:buClr>
        <a:buSzPct val="100000"/>
        <a:buFont typeface="Arial" panose="020B0604020202020204" pitchFamily="34" charset="0"/>
        <a:buChar char="•"/>
        <a:defRPr sz="1400">
          <a:solidFill>
            <a:schemeClr val="tx1"/>
          </a:solidFill>
          <a:latin typeface="+mn-lt"/>
          <a:ea typeface="Arial Regular" charset="0"/>
          <a:cs typeface="Arial Regular" charset="0"/>
        </a:defRPr>
      </a:lvl3pPr>
      <a:lvl4pPr marL="628650" indent="-193675"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4pPr>
      <a:lvl5pPr marL="803275" indent="-171450" algn="l" rtl="0" eaLnBrk="0" fontAlgn="base" hangingPunct="0">
        <a:spcBef>
          <a:spcPts val="1100"/>
        </a:spcBef>
        <a:spcAft>
          <a:spcPct val="0"/>
        </a:spcAft>
        <a:buClr>
          <a:schemeClr val="tx1"/>
        </a:buClr>
        <a:buFont typeface=".AppleSystemUIFont"/>
        <a:buChar char="»"/>
        <a:defRPr sz="140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 © 2018 IBM Corporation</a:t>
            </a:r>
          </a:p>
        </p:txBody>
      </p:sp>
    </p:spTree>
    <p:extLst>
      <p:ext uri="{BB962C8B-B14F-4D97-AF65-F5344CB8AC3E}">
        <p14:creationId xmlns:p14="http://schemas.microsoft.com/office/powerpoint/2010/main" val="4155788129"/>
      </p:ext>
    </p:extLst>
  </p:cSld>
  <p:clrMap bg1="lt1" tx1="dk1" bg2="lt2" tx2="dk2" accent1="accent1" accent2="accent2" accent3="accent3" accent4="accent4" accent5="accent5" accent6="accent6" hlink="hlink" folHlink="folHlink"/>
  <p:sldLayoutIdLst>
    <p:sldLayoutId id="2147485144" r:id="rId1"/>
    <p:sldLayoutId id="2147485145" r:id="rId2"/>
    <p:sldLayoutId id="2147485146" r:id="rId3"/>
    <p:sldLayoutId id="2147485147" r:id="rId4"/>
    <p:sldLayoutId id="2147485148" r:id="rId5"/>
    <p:sldLayoutId id="2147485149" r:id="rId6"/>
    <p:sldLayoutId id="2147485150" r:id="rId7"/>
    <p:sldLayoutId id="2147485151" r:id="rId8"/>
    <p:sldLayoutId id="2147485152" r:id="rId9"/>
    <p:sldLayoutId id="2147485153" r:id="rId10"/>
    <p:sldLayoutId id="2147485154" r:id="rId11"/>
    <p:sldLayoutId id="2147485155" r:id="rId12"/>
    <p:sldLayoutId id="2147485156" r:id="rId13"/>
    <p:sldLayoutId id="2147485157" r:id="rId14"/>
    <p:sldLayoutId id="2147485158" r:id="rId15"/>
    <p:sldLayoutId id="2147485159" r:id="rId16"/>
    <p:sldLayoutId id="2147485160" r:id="rId17"/>
    <p:sldLayoutId id="2147485161" r:id="rId18"/>
    <p:sldLayoutId id="2147485162" r:id="rId19"/>
    <p:sldLayoutId id="2147485163" r:id="rId20"/>
    <p:sldLayoutId id="2147485164" r:id="rId21"/>
    <p:sldLayoutId id="2147485165" r:id="rId22"/>
    <p:sldLayoutId id="2147485166" r:id="rId23"/>
    <p:sldLayoutId id="2147485167" r:id="rId24"/>
    <p:sldLayoutId id="2147485168" r:id="rId25"/>
    <p:sldLayoutId id="2147485169" r:id="rId26"/>
    <p:sldLayoutId id="2147485170" r:id="rId27"/>
    <p:sldLayoutId id="2147485171" r:id="rId28"/>
    <p:sldLayoutId id="2147485172" r:id="rId29"/>
    <p:sldLayoutId id="2147485173" r:id="rId30"/>
    <p:sldLayoutId id="2147485174" r:id="rId31"/>
    <p:sldLayoutId id="2147485175" r:id="rId32"/>
    <p:sldLayoutId id="2147485176" r:id="rId33"/>
    <p:sldLayoutId id="2147485177" r:id="rId34"/>
    <p:sldLayoutId id="2147485178" r:id="rId35"/>
    <p:sldLayoutId id="2147485179" r:id="rId36"/>
    <p:sldLayoutId id="2147485180" r:id="rId37"/>
    <p:sldLayoutId id="2147485181" r:id="rId38"/>
    <p:sldLayoutId id="2147485182" r:id="rId39"/>
    <p:sldLayoutId id="2147485183" r:id="rId40"/>
    <p:sldLayoutId id="2147485184" r:id="rId41"/>
    <p:sldLayoutId id="2147485186" r:id="rId42"/>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356386698"/>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 id="2147485204" r:id="rId14"/>
    <p:sldLayoutId id="2147485205" r:id="rId15"/>
    <p:sldLayoutId id="2147485206" r:id="rId16"/>
    <p:sldLayoutId id="2147485207" r:id="rId17"/>
    <p:sldLayoutId id="2147485208" r:id="rId18"/>
    <p:sldLayoutId id="2147485209" r:id="rId19"/>
    <p:sldLayoutId id="2147485210" r:id="rId20"/>
    <p:sldLayoutId id="2147485211" r:id="rId21"/>
    <p:sldLayoutId id="2147485212" r:id="rId22"/>
    <p:sldLayoutId id="2147485213" r:id="rId23"/>
    <p:sldLayoutId id="2147485214" r:id="rId24"/>
    <p:sldLayoutId id="2147485215" r:id="rId25"/>
    <p:sldLayoutId id="2147485216" r:id="rId26"/>
    <p:sldLayoutId id="2147485217" r:id="rId27"/>
    <p:sldLayoutId id="2147485218" r:id="rId28"/>
    <p:sldLayoutId id="2147485219" r:id="rId29"/>
    <p:sldLayoutId id="2147485220" r:id="rId30"/>
    <p:sldLayoutId id="2147485221" r:id="rId31"/>
    <p:sldLayoutId id="2147485222" r:id="rId32"/>
    <p:sldLayoutId id="2147485223" r:id="rId33"/>
    <p:sldLayoutId id="2147485224" r:id="rId34"/>
    <p:sldLayoutId id="2147485225"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A6E3B3E9-0061-4C32-B1CD-EFE6E08BC79D}" type="slidenum">
              <a:rPr lang="en-GB" smtClean="0"/>
              <a:t>‹#›</a:t>
            </a:fld>
            <a:endParaRPr lang="en-GB"/>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GB"/>
          </a:p>
        </p:txBody>
      </p:sp>
    </p:spTree>
    <p:extLst>
      <p:ext uri="{BB962C8B-B14F-4D97-AF65-F5344CB8AC3E}">
        <p14:creationId xmlns:p14="http://schemas.microsoft.com/office/powerpoint/2010/main" val="32435571"/>
      </p:ext>
    </p:extLst>
  </p:cSld>
  <p:clrMap bg1="lt1" tx1="dk1" bg2="lt2" tx2="dk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 id="2147485291" r:id="rId12"/>
    <p:sldLayoutId id="2147485292" r:id="rId13"/>
    <p:sldLayoutId id="2147485293" r:id="rId14"/>
    <p:sldLayoutId id="2147485294" r:id="rId15"/>
    <p:sldLayoutId id="2147485295" r:id="rId16"/>
    <p:sldLayoutId id="2147485296" r:id="rId17"/>
    <p:sldLayoutId id="2147485297" r:id="rId18"/>
    <p:sldLayoutId id="2147485298" r:id="rId19"/>
    <p:sldLayoutId id="2147485299" r:id="rId20"/>
    <p:sldLayoutId id="2147485300" r:id="rId21"/>
    <p:sldLayoutId id="2147485301" r:id="rId22"/>
    <p:sldLayoutId id="2147485302" r:id="rId23"/>
    <p:sldLayoutId id="2147485303" r:id="rId24"/>
    <p:sldLayoutId id="2147485304" r:id="rId25"/>
    <p:sldLayoutId id="2147485305" r:id="rId26"/>
    <p:sldLayoutId id="2147485306" r:id="rId27"/>
    <p:sldLayoutId id="2147485307" r:id="rId28"/>
    <p:sldLayoutId id="2147485308" r:id="rId29"/>
    <p:sldLayoutId id="2147485309" r:id="rId30"/>
    <p:sldLayoutId id="2147485310" r:id="rId31"/>
    <p:sldLayoutId id="2147485311" r:id="rId32"/>
    <p:sldLayoutId id="2147485312" r:id="rId33"/>
    <p:sldLayoutId id="2147485313" r:id="rId34"/>
    <p:sldLayoutId id="2147485314" r:id="rId35"/>
    <p:sldLayoutId id="2147485315" r:id="rId36"/>
    <p:sldLayoutId id="2147485316" r:id="rId37"/>
    <p:sldLayoutId id="2147485317" r:id="rId38"/>
    <p:sldLayoutId id="2147485318" r:id="rId39"/>
    <p:sldLayoutId id="2147485319" r:id="rId40"/>
  </p:sldLayoutIdLst>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spTree>
    <p:extLst>
      <p:ext uri="{BB962C8B-B14F-4D97-AF65-F5344CB8AC3E}">
        <p14:creationId xmlns:p14="http://schemas.microsoft.com/office/powerpoint/2010/main" val="1057766552"/>
      </p:ext>
    </p:extLst>
  </p:cSld>
  <p:clrMap bg1="lt1" tx1="dk1" bg2="lt2" tx2="dk2" accent1="accent1" accent2="accent2" accent3="accent3" accent4="accent4" accent5="accent5" accent6="accent6" hlink="hlink" folHlink="folHlink"/>
  <p:sldLayoutIdLst>
    <p:sldLayoutId id="2147485321" r:id="rId1"/>
    <p:sldLayoutId id="2147485322" r:id="rId2"/>
    <p:sldLayoutId id="2147485323" r:id="rId3"/>
    <p:sldLayoutId id="2147485324" r:id="rId4"/>
    <p:sldLayoutId id="2147485325" r:id="rId5"/>
    <p:sldLayoutId id="2147485326" r:id="rId6"/>
    <p:sldLayoutId id="2147485327" r:id="rId7"/>
    <p:sldLayoutId id="2147485328" r:id="rId8"/>
    <p:sldLayoutId id="2147485329" r:id="rId9"/>
    <p:sldLayoutId id="2147485330" r:id="rId10"/>
    <p:sldLayoutId id="2147485331" r:id="rId11"/>
    <p:sldLayoutId id="2147485332" r:id="rId12"/>
    <p:sldLayoutId id="2147485333" r:id="rId13"/>
    <p:sldLayoutId id="2147485334" r:id="rId14"/>
    <p:sldLayoutId id="2147485335" r:id="rId15"/>
    <p:sldLayoutId id="2147485336" r:id="rId16"/>
    <p:sldLayoutId id="2147485337" r:id="rId17"/>
    <p:sldLayoutId id="2147485338" r:id="rId18"/>
    <p:sldLayoutId id="2147485339" r:id="rId19"/>
    <p:sldLayoutId id="2147485340" r:id="rId20"/>
    <p:sldLayoutId id="2147485341" r:id="rId21"/>
    <p:sldLayoutId id="2147485342" r:id="rId22"/>
    <p:sldLayoutId id="2147485343" r:id="rId23"/>
    <p:sldLayoutId id="2147485344" r:id="rId24"/>
    <p:sldLayoutId id="2147485345" r:id="rId25"/>
    <p:sldLayoutId id="2147485346" r:id="rId26"/>
    <p:sldLayoutId id="2147485347" r:id="rId27"/>
    <p:sldLayoutId id="2147485348" r:id="rId28"/>
    <p:sldLayoutId id="2147485349" r:id="rId29"/>
    <p:sldLayoutId id="2147485350" r:id="rId30"/>
    <p:sldLayoutId id="2147485351" r:id="rId31"/>
    <p:sldLayoutId id="2147485352" r:id="rId32"/>
    <p:sldLayoutId id="2147485353" r:id="rId33"/>
    <p:sldLayoutId id="2147485354" r:id="rId34"/>
    <p:sldLayoutId id="2147485355" r:id="rId35"/>
    <p:sldLayoutId id="2147485356" r:id="rId36"/>
    <p:sldLayoutId id="2147485357" r:id="rId37"/>
    <p:sldLayoutId id="2147485359"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49370700"/>
      </p:ext>
    </p:extLst>
  </p:cSld>
  <p:clrMap bg1="dk1" tx1="lt1" bg2="dk2" tx2="lt2" accent1="accent1" accent2="accent2" accent3="accent3" accent4="accent4" accent5="accent5" accent6="accent6" hlink="hlink" folHlink="folHlink"/>
  <p:sldLayoutIdLst>
    <p:sldLayoutId id="2147485452" r:id="rId1"/>
    <p:sldLayoutId id="2147485453" r:id="rId2"/>
    <p:sldLayoutId id="2147485454" r:id="rId3"/>
    <p:sldLayoutId id="2147485455" r:id="rId4"/>
    <p:sldLayoutId id="2147485456" r:id="rId5"/>
    <p:sldLayoutId id="2147485457" r:id="rId6"/>
    <p:sldLayoutId id="2147485458" r:id="rId7"/>
    <p:sldLayoutId id="2147485459" r:id="rId8"/>
    <p:sldLayoutId id="2147485460" r:id="rId9"/>
    <p:sldLayoutId id="2147485461" r:id="rId10"/>
    <p:sldLayoutId id="2147485462" r:id="rId11"/>
    <p:sldLayoutId id="2147485463" r:id="rId12"/>
    <p:sldLayoutId id="2147485464" r:id="rId13"/>
    <p:sldLayoutId id="2147485465" r:id="rId14"/>
    <p:sldLayoutId id="2147485466" r:id="rId15"/>
    <p:sldLayoutId id="2147485467" r:id="rId16"/>
    <p:sldLayoutId id="2147485468" r:id="rId17"/>
    <p:sldLayoutId id="2147485469" r:id="rId18"/>
    <p:sldLayoutId id="2147485470" r:id="rId19"/>
    <p:sldLayoutId id="2147485471" r:id="rId20"/>
    <p:sldLayoutId id="2147485472" r:id="rId21"/>
    <p:sldLayoutId id="2147485473" r:id="rId22"/>
    <p:sldLayoutId id="2147485474" r:id="rId23"/>
    <p:sldLayoutId id="2147485475" r:id="rId24"/>
    <p:sldLayoutId id="2147485476" r:id="rId25"/>
    <p:sldLayoutId id="2147485477" r:id="rId26"/>
    <p:sldLayoutId id="2147485478" r:id="rId27"/>
    <p:sldLayoutId id="2147485479" r:id="rId28"/>
    <p:sldLayoutId id="2147485480" r:id="rId29"/>
    <p:sldLayoutId id="2147485481" r:id="rId30"/>
    <p:sldLayoutId id="2147485482" r:id="rId31"/>
    <p:sldLayoutId id="2147485484" r:id="rId32"/>
    <p:sldLayoutId id="2147485485" r:id="rId33"/>
    <p:sldLayoutId id="2147485486" r:id="rId34"/>
    <p:sldLayoutId id="2147485487" r:id="rId35"/>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29431687"/>
      </p:ext>
    </p:extLst>
  </p:cSld>
  <p:clrMap bg1="dk1" tx1="lt1" bg2="dk2" tx2="lt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506" r:id="rId17"/>
    <p:sldLayoutId id="2147485507" r:id="rId18"/>
    <p:sldLayoutId id="2147485508" r:id="rId19"/>
    <p:sldLayoutId id="2147485509" r:id="rId20"/>
    <p:sldLayoutId id="2147485510" r:id="rId21"/>
    <p:sldLayoutId id="2147485511" r:id="rId22"/>
    <p:sldLayoutId id="2147485512" r:id="rId23"/>
    <p:sldLayoutId id="2147485513" r:id="rId24"/>
    <p:sldLayoutId id="2147485514" r:id="rId25"/>
    <p:sldLayoutId id="2147485515" r:id="rId26"/>
    <p:sldLayoutId id="2147485516" r:id="rId27"/>
    <p:sldLayoutId id="2147485517" r:id="rId28"/>
    <p:sldLayoutId id="2147485518" r:id="rId29"/>
    <p:sldLayoutId id="2147485519" r:id="rId30"/>
    <p:sldLayoutId id="2147485520"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a:t>Think 2019 / 4500 / February 13, 2019 / © 2019 IBM Corporation</a:t>
            </a:r>
            <a:endParaRPr lang="en-US" dirty="0"/>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222292148"/>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844" r:id="rId25"/>
  </p:sldLayoutIdLst>
  <p:hf sldNum="0" hdr="0" ft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6BE35ACC-5037-4715-AC1C-00A1FA69B982}" type="datetime1">
              <a:rPr lang="en-US" smtClean="0"/>
              <a:pPr>
                <a:defRPr/>
              </a:pPr>
              <a:t>9/2/21</a:t>
            </a:fld>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dirty="0"/>
              <a:t>Watson Financial Services / Presentation Title / Date</a:t>
            </a:r>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17753654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9" r:id="rId25"/>
    <p:sldLayoutId id="2147484650" r:id="rId26"/>
    <p:sldLayoutId id="2147484651" r:id="rId27"/>
  </p:sldLayoutIdLst>
  <p:hf hd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8657617" y="4830950"/>
            <a:ext cx="257783"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67127" y="4830950"/>
            <a:ext cx="64008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180158512"/>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 id="2147484684" r:id="rId30"/>
    <p:sldLayoutId id="2147484685" r:id="rId31"/>
    <p:sldLayoutId id="2147484686" r:id="rId32"/>
    <p:sldLayoutId id="2147484687" r:id="rId33"/>
    <p:sldLayoutId id="2147484688" r:id="rId34"/>
    <p:sldLayoutId id="2147484689" r:id="rId35"/>
    <p:sldLayoutId id="2147484690" r:id="rId36"/>
    <p:sldLayoutId id="2147484691" r:id="rId37"/>
    <p:sldLayoutId id="2147484692" r:id="rId38"/>
    <p:sldLayoutId id="2147484693" r:id="rId39"/>
    <p:sldLayoutId id="2147484695" r:id="rId40"/>
    <p:sldLayoutId id="2147484696"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6BE35ACC-5037-4715-AC1C-00A1FA69B982}" type="datetime1">
              <a:rPr lang="en-US" smtClean="0">
                <a:solidFill>
                  <a:srgbClr val="5A5A5A"/>
                </a:solidFill>
                <a:ea typeface="MS PGothic" charset="-128"/>
              </a:rPr>
              <a:pPr defTabSz="685800">
                <a:defRPr/>
              </a:pPr>
              <a:t>9/2/21</a:t>
            </a:fld>
            <a:endParaRPr lang="en-US" dirty="0">
              <a:solidFill>
                <a:srgbClr val="5A5A5A"/>
              </a:solidFill>
              <a:ea typeface="MS PGothic" charset="-128"/>
            </a:endParaRPr>
          </a:p>
        </p:txBody>
      </p:sp>
      <p:sp>
        <p:nvSpPr>
          <p:cNvPr id="6" name="Slide Number Placeholder 5"/>
          <p:cNvSpPr>
            <a:spLocks noGrp="1"/>
          </p:cNvSpPr>
          <p:nvPr>
            <p:ph type="sldNum" sz="quarter" idx="4"/>
          </p:nvPr>
        </p:nvSpPr>
        <p:spPr>
          <a:xfrm>
            <a:off x="230189"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D6922AA3-608D-4C85-959C-DD34BBBF66F8}" type="slidenum">
              <a:rPr lang="en-US" smtClean="0">
                <a:solidFill>
                  <a:srgbClr val="5A5A5A"/>
                </a:solidFill>
                <a:ea typeface="MS PGothic" charset="-128"/>
              </a:rPr>
              <a:pPr defTabSz="685800">
                <a:defRPr/>
              </a:pPr>
              <a:t>‹#›</a:t>
            </a:fld>
            <a:endParaRPr lang="en-US" dirty="0">
              <a:solidFill>
                <a:srgbClr val="5A5A5A"/>
              </a:solidFill>
              <a:ea typeface="MS PGothic" charset="-128"/>
            </a:endParaRPr>
          </a:p>
        </p:txBody>
      </p:sp>
      <p:pic>
        <p:nvPicPr>
          <p:cNvPr id="8" name="Picture 9"/>
          <p:cNvPicPr>
            <a:picLocks noChangeAspect="1"/>
          </p:cNvPicPr>
          <p:nvPr/>
        </p:nvPicPr>
        <p:blipFill>
          <a:blip r:embed="rId30">
            <a:extLst>
              <a:ext uri="{28A0092B-C50C-407E-A947-70E740481C1C}">
                <a14:useLocalDpi xmlns:a14="http://schemas.microsoft.com/office/drawing/2010/main" val="0"/>
              </a:ext>
            </a:extLst>
          </a:blip>
          <a:stretch>
            <a:fillRect/>
          </a:stretch>
        </p:blipFill>
        <p:spPr bwMode="auto">
          <a:xfrm>
            <a:off x="515939" y="4722420"/>
            <a:ext cx="1984260" cy="31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301392"/>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 id="2147484863" r:id="rId16"/>
    <p:sldLayoutId id="2147484864" r:id="rId17"/>
    <p:sldLayoutId id="2147484865" r:id="rId18"/>
    <p:sldLayoutId id="2147484866" r:id="rId19"/>
    <p:sldLayoutId id="2147484867" r:id="rId20"/>
    <p:sldLayoutId id="2147484868" r:id="rId21"/>
    <p:sldLayoutId id="2147484869" r:id="rId22"/>
    <p:sldLayoutId id="2147484870" r:id="rId23"/>
    <p:sldLayoutId id="2147484871" r:id="rId24"/>
    <p:sldLayoutId id="2147484872" r:id="rId25"/>
    <p:sldLayoutId id="2147484873" r:id="rId26"/>
    <p:sldLayoutId id="2147484874" r:id="rId27"/>
    <p:sldLayoutId id="2147484875" r:id="rId28"/>
  </p:sldLayoutIdLst>
  <p:hf hdr="0" dt="0"/>
  <p:txStyles>
    <p:titleStyle>
      <a:lvl1pPr algn="l" defTabSz="457086" rtl="0" eaLnBrk="1" fontAlgn="base" hangingPunct="1">
        <a:spcBef>
          <a:spcPct val="0"/>
        </a:spcBef>
        <a:spcAft>
          <a:spcPct val="0"/>
        </a:spcAft>
        <a:defRPr sz="2000" kern="1200">
          <a:solidFill>
            <a:schemeClr val="bg1"/>
          </a:solidFill>
          <a:latin typeface="IBM Plex Sans" panose="020B0503050000000000" pitchFamily="34" charset="0"/>
          <a:ea typeface="+mj-ea"/>
          <a:cs typeface="Arial" charset="0"/>
        </a:defRPr>
      </a:lvl1pPr>
      <a:lvl2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086"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171"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257"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343"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086" rtl="0" eaLnBrk="1" fontAlgn="base" hangingPunct="1">
        <a:spcBef>
          <a:spcPts val="1500"/>
        </a:spcBef>
        <a:spcAft>
          <a:spcPct val="0"/>
        </a:spcAft>
        <a:buFont typeface="Arial" panose="020B0604020202020204" pitchFamily="34" charset="0"/>
        <a:defRPr sz="2000" kern="1200">
          <a:solidFill>
            <a:schemeClr val="bg1"/>
          </a:solidFill>
          <a:latin typeface="IBM Plex Sans" panose="020B0503050000000000" pitchFamily="34" charset="0"/>
          <a:ea typeface="+mn-ea"/>
          <a:cs typeface="Arial" charset="0"/>
        </a:defRPr>
      </a:lvl1pPr>
      <a:lvl2pPr marL="17299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2pPr>
      <a:lvl3pPr marL="396776"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3pPr>
      <a:lvl4pPr marL="625319" indent="-168233"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4pPr>
      <a:lvl5pPr marL="80307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408239"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30188" y="4722420"/>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tx1">
                    <a:tint val="75000"/>
                  </a:schemeClr>
                </a:solidFill>
                <a:latin typeface="Arial" charset="0"/>
                <a:cs typeface="Arial" charset="0"/>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50989927"/>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Lst>
  <p:txStyles>
    <p:titleStyle>
      <a:lvl1pPr algn="l" defTabSz="457189" rtl="0" eaLnBrk="1" fontAlgn="base" hangingPunct="1">
        <a:spcBef>
          <a:spcPct val="0"/>
        </a:spcBef>
        <a:spcAft>
          <a:spcPct val="0"/>
        </a:spcAft>
        <a:defRPr sz="2000" kern="1200">
          <a:solidFill>
            <a:schemeClr val="bg1"/>
          </a:solidFill>
          <a:latin typeface="Arial" charset="0"/>
          <a:ea typeface="+mj-ea"/>
          <a:cs typeface="Arial" charset="0"/>
        </a:defRPr>
      </a:lvl1pPr>
      <a:lvl2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189"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378"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566"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754"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189" rtl="0" eaLnBrk="1" fontAlgn="base" hangingPunct="1">
        <a:spcBef>
          <a:spcPts val="1500"/>
        </a:spcBef>
        <a:spcAft>
          <a:spcPct val="0"/>
        </a:spcAft>
        <a:buFont typeface="Arial" panose="020B0604020202020204" pitchFamily="34" charset="0"/>
        <a:defRPr sz="2000" kern="1200">
          <a:solidFill>
            <a:schemeClr val="bg1"/>
          </a:solidFill>
          <a:latin typeface="Arial" charset="0"/>
          <a:ea typeface="+mn-ea"/>
          <a:cs typeface="Arial" charset="0"/>
        </a:defRPr>
      </a:lvl1pPr>
      <a:lvl2pPr marL="173034"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2pPr>
      <a:lvl3pPr marL="39686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3pPr>
      <a:lvl4pPr marL="625460" indent="-168271"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4pPr>
      <a:lvl5pPr marL="80325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0C24EBED-BF2B-4CCC-84EF-69EFCCA01BEC}" type="datetimeFigureOut">
              <a:rPr lang="en-US" smtClean="0"/>
              <a:t>9/2/21</a:t>
            </a:fld>
            <a:endParaRPr lang="en-US"/>
          </a:p>
        </p:txBody>
      </p:sp>
      <p:sp>
        <p:nvSpPr>
          <p:cNvPr id="5" name="Footer Placeholder 4"/>
          <p:cNvSpPr>
            <a:spLocks noGrp="1"/>
          </p:cNvSpPr>
          <p:nvPr>
            <p:ph type="ftr" sz="quarter" idx="3"/>
          </p:nvPr>
        </p:nvSpPr>
        <p:spPr>
          <a:xfrm>
            <a:off x="603250" y="4722421"/>
            <a:ext cx="2895600" cy="201799"/>
          </a:xfrm>
          <a:prstGeom prst="rect">
            <a:avLst/>
          </a:prstGeom>
        </p:spPr>
        <p:txBody>
          <a:bodyPr vert="horz" lIns="0" tIns="0" rIns="0" bIns="0" rtlCol="0" anchor="b" anchorCtr="0"/>
          <a:lstStyle>
            <a:lvl1pPr algn="l" eaLnBrk="1" fontAlgn="auto" hangingPunct="1">
              <a:spcBef>
                <a:spcPts val="0"/>
              </a:spcBef>
              <a:spcAft>
                <a:spcPts val="0"/>
              </a:spcAft>
              <a:defRPr sz="375" b="0" i="0" dirty="0" smtClean="0">
                <a:solidFill>
                  <a:schemeClr val="tx1">
                    <a:tint val="75000"/>
                  </a:schemeClr>
                </a:solidFill>
                <a:latin typeface="Arial" charset="0"/>
                <a:cs typeface="Arial" charset="0"/>
              </a:defRPr>
            </a:lvl1pPr>
          </a:lstStyle>
          <a:p>
            <a:endParaRPr lang="en-US"/>
          </a:p>
        </p:txBody>
      </p:sp>
      <p:sp>
        <p:nvSpPr>
          <p:cNvPr id="6" name="Slide Number Placeholder 5"/>
          <p:cNvSpPr>
            <a:spLocks noGrp="1"/>
          </p:cNvSpPr>
          <p:nvPr>
            <p:ph type="sldNum" sz="quarter" idx="4"/>
          </p:nvPr>
        </p:nvSpPr>
        <p:spPr>
          <a:xfrm>
            <a:off x="230188"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D4D4FC93-7FD2-4BC7-A1B8-D398B684060E}" type="slidenum">
              <a:rPr lang="en-US" smtClean="0"/>
              <a:t>‹#›</a:t>
            </a:fld>
            <a:endParaRPr lang="en-US"/>
          </a:p>
        </p:txBody>
      </p:sp>
    </p:spTree>
    <p:extLst>
      <p:ext uri="{BB962C8B-B14F-4D97-AF65-F5344CB8AC3E}">
        <p14:creationId xmlns:p14="http://schemas.microsoft.com/office/powerpoint/2010/main" val="3979489447"/>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Lst>
  <p:txStyles>
    <p:titleStyle>
      <a:lvl1pPr algn="l" defTabSz="342900" rtl="0" eaLnBrk="1" fontAlgn="base" hangingPunct="1">
        <a:spcBef>
          <a:spcPct val="0"/>
        </a:spcBef>
        <a:spcAft>
          <a:spcPct val="0"/>
        </a:spcAft>
        <a:defRPr sz="1500" kern="1200">
          <a:solidFill>
            <a:schemeClr val="bg1"/>
          </a:solidFill>
          <a:latin typeface="+mj-lt"/>
          <a:ea typeface="+mj-ea"/>
          <a:cs typeface="Arial" charset="0"/>
        </a:defRPr>
      </a:lvl1pPr>
      <a:lvl2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2pPr>
      <a:lvl3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3pPr>
      <a:lvl4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4pPr>
      <a:lvl5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5pPr>
      <a:lvl6pPr marL="3429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6pPr>
      <a:lvl7pPr marL="6858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7pPr>
      <a:lvl8pPr marL="10287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8pPr>
      <a:lvl9pPr marL="13716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9pPr>
    </p:titleStyle>
    <p:bodyStyle>
      <a:lvl1pPr algn="l" defTabSz="342900" rtl="0" eaLnBrk="1" fontAlgn="base" hangingPunct="1">
        <a:spcBef>
          <a:spcPts val="1125"/>
        </a:spcBef>
        <a:spcAft>
          <a:spcPct val="0"/>
        </a:spcAft>
        <a:buFont typeface="Arial" panose="020B0604020202020204" pitchFamily="34" charset="0"/>
        <a:defRPr sz="1500" kern="1200">
          <a:solidFill>
            <a:schemeClr val="bg1"/>
          </a:solidFill>
          <a:latin typeface="+mn-lt"/>
          <a:ea typeface="+mn-ea"/>
          <a:cs typeface="Arial" charset="0"/>
        </a:defRPr>
      </a:lvl1pPr>
      <a:lvl2pPr marL="129779"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2pPr>
      <a:lvl3pPr marL="2976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3pPr>
      <a:lvl4pPr marL="469106" indent="-126206"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4pPr>
      <a:lvl5pPr marL="6024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122"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5123"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FFFFFF"/>
                </a:solidFill>
                <a:latin typeface="+mn-lt"/>
              </a:defRPr>
            </a:lvl1pPr>
          </a:lstStyle>
          <a:p>
            <a:pPr>
              <a:defRPr/>
            </a:pPr>
            <a:endParaRPr lang="en-US">
              <a:ea typeface="+mn-ea"/>
              <a:cs typeface="+mn-cs"/>
              <a:sym typeface="IBM Plex San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rgbClr val="FFFFFF"/>
                </a:solidFill>
                <a:latin typeface="+mn-lt"/>
              </a:defRPr>
            </a:lvl1pPr>
          </a:lstStyle>
          <a:p>
            <a:pPr>
              <a:defRPr/>
            </a:pPr>
            <a:fld id="{9E3D4778-84B3-471E-B1E8-185048C57F17}" type="slidenum">
              <a:rPr lang="en-US">
                <a:ea typeface="+mn-ea"/>
                <a:cs typeface="+mn-cs"/>
                <a:sym typeface="IBM Plex Sans"/>
              </a:rPr>
              <a:pPr>
                <a:defRPr/>
              </a:pPr>
              <a:t>‹#›</a:t>
            </a:fld>
            <a:endParaRPr lang="en-US" dirty="0">
              <a:ea typeface="+mn-ea"/>
              <a:cs typeface="+mn-cs"/>
              <a:sym typeface="IBM Plex Sans"/>
            </a:endParaRPr>
          </a:p>
        </p:txBody>
      </p:sp>
      <p:grpSp>
        <p:nvGrpSpPr>
          <p:cNvPr id="5126" name="Group 58"/>
          <p:cNvGrpSpPr>
            <a:grpSpLocks/>
          </p:cNvGrpSpPr>
          <p:nvPr userDrawn="1"/>
        </p:nvGrpSpPr>
        <p:grpSpPr bwMode="auto">
          <a:xfrm>
            <a:off x="-109537" y="-111228"/>
            <a:ext cx="9364663" cy="5370719"/>
            <a:chOff x="-109730" y="-110490"/>
            <a:chExt cx="9364220" cy="5364480"/>
          </a:xfrm>
        </p:grpSpPr>
        <p:grpSp>
          <p:nvGrpSpPr>
            <p:cNvPr id="5127"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8"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9"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30"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2304858"/>
      </p:ext>
    </p:extLst>
  </p:cSld>
  <p:clrMap bg1="dk1" tx1="lt1" bg2="dk2" tx2="lt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 id="2147484965" r:id="rId29"/>
    <p:sldLayoutId id="2147484966" r:id="rId30"/>
    <p:sldLayoutId id="2147484967" r:id="rId31"/>
    <p:sldLayoutId id="2147484968" r:id="rId32"/>
    <p:sldLayoutId id="2147485066" r:id="rId33"/>
    <p:sldLayoutId id="2147485521" r:id="rId34"/>
    <p:sldLayoutId id="2147485522" r:id="rId35"/>
    <p:sldLayoutId id="2147485523" r:id="rId36"/>
  </p:sldLayoutIdLst>
  <p:hf hdr="0" ft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5"/>
            <a:ext cx="4114734" cy="166841"/>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solidFill>
                  <a:srgbClr val="FFFFFF"/>
                </a:solidFill>
                <a:ea typeface="+mn-ea"/>
                <a:cs typeface="+mn-cs"/>
                <a:sym typeface="IBM Plex Sans"/>
              </a:rPr>
              <a:t>Group Name / DOC ID / Month XX, 2018 / © 2018 IBM Corporation</a:t>
            </a:r>
            <a:endParaRPr lang="en-US" dirty="0">
              <a:solidFill>
                <a:srgbClr val="FFFFFF"/>
              </a:solidFill>
              <a:ea typeface="+mn-ea"/>
              <a:cs typeface="+mn-cs"/>
              <a:sym typeface="IBM Plex Sans"/>
            </a:endParaRPr>
          </a:p>
        </p:txBody>
      </p:sp>
      <p:sp>
        <p:nvSpPr>
          <p:cNvPr id="8" name="Slide Number Placeholder 7"/>
          <p:cNvSpPr>
            <a:spLocks noGrp="1"/>
          </p:cNvSpPr>
          <p:nvPr>
            <p:ph type="sldNum" sz="quarter" idx="4"/>
          </p:nvPr>
        </p:nvSpPr>
        <p:spPr>
          <a:xfrm>
            <a:off x="7086600" y="4792335"/>
            <a:ext cx="1828732" cy="166841"/>
          </a:xfrm>
          <a:prstGeom prst="rect">
            <a:avLst/>
          </a:prstGeom>
        </p:spPr>
        <p:txBody>
          <a:bodyPr vert="horz" lIns="0" tIns="0" rIns="0" bIns="0" rtlCol="0" anchor="ctr"/>
          <a:lstStyle>
            <a:lvl1pPr algn="r">
              <a:defRPr sz="600">
                <a:solidFill>
                  <a:schemeClr val="bg1"/>
                </a:solidFill>
                <a:latin typeface="+mn-lt"/>
              </a:defRPr>
            </a:lvl1pPr>
          </a:lstStyle>
          <a:p>
            <a:pPr defTabSz="685992" eaLnBrk="1" fontAlgn="auto" hangingPunct="1">
              <a:spcBef>
                <a:spcPts val="0"/>
              </a:spcBef>
              <a:spcAft>
                <a:spcPts val="0"/>
              </a:spcAft>
            </a:pPr>
            <a:fld id="{59395FB3-9C97-154F-86B2-7E381B951268}" type="slidenum">
              <a:rPr lang="en-US" smtClean="0">
                <a:solidFill>
                  <a:srgbClr val="FFFFFF"/>
                </a:solidFill>
                <a:ea typeface="+mn-ea"/>
                <a:cs typeface="+mn-cs"/>
                <a:sym typeface="IBM Plex Sans"/>
              </a:rPr>
              <a:pPr defTabSz="685992" eaLnBrk="1" fontAlgn="auto" hangingPunct="1">
                <a:spcBef>
                  <a:spcPts val="0"/>
                </a:spcBef>
                <a:spcAft>
                  <a:spcPts val="0"/>
                </a:spcAft>
              </a:pPr>
              <a:t>‹#›</a:t>
            </a:fld>
            <a:endParaRPr lang="en-US" dirty="0">
              <a:solidFill>
                <a:srgbClr val="FFFFFF"/>
              </a:solidFill>
              <a:ea typeface="+mn-ea"/>
              <a:cs typeface="+mn-cs"/>
              <a:sym typeface="IBM Plex Sans"/>
            </a:endParaRPr>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9911278"/>
      </p:ext>
    </p:extLst>
  </p:cSld>
  <p:clrMap bg1="dk1" tx1="lt1" bg2="dk2" tx2="lt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30" r:id="rId33"/>
    <p:sldLayoutId id="2147485031" r:id="rId34"/>
    <p:sldLayoutId id="2147485032" r:id="rId35"/>
    <p:sldLayoutId id="2147485067" r:id="rId36"/>
    <p:sldLayoutId id="2147485104" r:id="rId37"/>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52" indent="-171452"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904" indent="-14129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58" indent="-193677"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85" indent="-171452"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bm.biz/merlion-ibm-game" TargetMode="External"/><Relationship Id="rId2" Type="http://schemas.openxmlformats.org/officeDocument/2006/relationships/notesSlide" Target="../notesSlides/notesSlide1.xml"/><Relationship Id="rId1" Type="http://schemas.openxmlformats.org/officeDocument/2006/relationships/slideLayout" Target="../slideLayouts/slideLayout209.xml"/><Relationship Id="rId4" Type="http://schemas.openxmlformats.org/officeDocument/2006/relationships/image" Target="../media/image36.gif"/></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09.xml"/><Relationship Id="rId5" Type="http://schemas.openxmlformats.org/officeDocument/2006/relationships/image" Target="../media/image38.png"/><Relationship Id="rId4" Type="http://schemas.openxmlformats.org/officeDocument/2006/relationships/hyperlink" Target="mailto:Sergey.Usachev@ibm.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09.xml"/><Relationship Id="rId5" Type="http://schemas.openxmlformats.org/officeDocument/2006/relationships/image" Target="../media/image36.gif"/><Relationship Id="rId4" Type="http://schemas.openxmlformats.org/officeDocument/2006/relationships/hyperlink" Target="https://ibm.biz/merlion-ibm-gam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5.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43.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0.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4.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
          <p:cNvSpPr>
            <a:spLocks noGrp="1"/>
          </p:cNvSpPr>
          <p:nvPr>
            <p:ph type="title"/>
          </p:nvPr>
        </p:nvSpPr>
        <p:spPr>
          <a:xfrm>
            <a:off x="505213" y="710772"/>
            <a:ext cx="8133573" cy="955508"/>
          </a:xfrm>
        </p:spPr>
        <p:txBody>
          <a:bodyPr/>
          <a:lstStyle/>
          <a:p>
            <a:pPr eaLnBrk="1" hangingPunct="1"/>
            <a:br>
              <a:rPr lang="en-US" sz="3200" b="1" dirty="0">
                <a:latin typeface="Calibri" panose="020F0502020204030204" pitchFamily="34" charset="0"/>
                <a:ea typeface="MS PGothic" panose="020B0600070205080204" pitchFamily="34" charset="-128"/>
              </a:rPr>
            </a:br>
            <a:r>
              <a:rPr lang="ru-RU" sz="2800" b="1" dirty="0" err="1"/>
              <a:t>Квест</a:t>
            </a:r>
            <a:r>
              <a:rPr lang="ru-RU" sz="2800" b="1" dirty="0"/>
              <a:t>-игра "Миссия выполнима с </a:t>
            </a:r>
            <a:r>
              <a:rPr lang="en-US" sz="2800" b="1" dirty="0"/>
              <a:t>IBM Cloud"</a:t>
            </a: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800" b="1" dirty="0">
                <a:latin typeface="Calibri" panose="020F0502020204030204" pitchFamily="34" charset="0"/>
                <a:ea typeface="MS PGothic" panose="020B0600070205080204" pitchFamily="34" charset="-128"/>
              </a:rPr>
            </a:br>
            <a:endParaRPr lang="en-US" altLang="en-US" sz="1600" b="1" dirty="0">
              <a:latin typeface="Calibri" panose="020F0502020204030204" pitchFamily="34" charset="0"/>
              <a:ea typeface="MS PGothic" panose="020B0600070205080204" pitchFamily="34" charset="-128"/>
            </a:endParaRPr>
          </a:p>
        </p:txBody>
      </p:sp>
      <p:sp>
        <p:nvSpPr>
          <p:cNvPr id="3" name="Rectangle 2">
            <a:extLst>
              <a:ext uri="{FF2B5EF4-FFF2-40B4-BE49-F238E27FC236}">
                <a16:creationId xmlns:a16="http://schemas.microsoft.com/office/drawing/2014/main" id="{4DB7221A-0FF5-D848-9898-FCB6E673CFDD}"/>
              </a:ext>
            </a:extLst>
          </p:cNvPr>
          <p:cNvSpPr/>
          <p:nvPr/>
        </p:nvSpPr>
        <p:spPr>
          <a:xfrm>
            <a:off x="3319202" y="3391048"/>
            <a:ext cx="5244029" cy="461665"/>
          </a:xfrm>
          <a:prstGeom prst="rect">
            <a:avLst/>
          </a:prstGeom>
        </p:spPr>
        <p:txBody>
          <a:bodyPr wrap="square">
            <a:spAutoFit/>
          </a:bodyPr>
          <a:lstStyle/>
          <a:p>
            <a:r>
              <a:rPr lang="en-US" sz="2400" u="sng" dirty="0">
                <a:solidFill>
                  <a:schemeClr val="bg1"/>
                </a:solidFill>
                <a:hlinkClick r:id="rId3">
                  <a:extLst>
                    <a:ext uri="{A12FA001-AC4F-418D-AE19-62706E023703}">
                      <ahyp:hlinkClr xmlns:ahyp="http://schemas.microsoft.com/office/drawing/2018/hyperlinkcolor" val="tx"/>
                    </a:ext>
                  </a:extLst>
                </a:hlinkClick>
              </a:rPr>
              <a:t>https://ibm.biz/merlion-ibm-game</a:t>
            </a:r>
            <a:endParaRPr lang="en-US" sz="2400" dirty="0">
              <a:solidFill>
                <a:schemeClr val="bg1"/>
              </a:solidFill>
            </a:endParaRPr>
          </a:p>
        </p:txBody>
      </p:sp>
      <p:pic>
        <p:nvPicPr>
          <p:cNvPr id="5" name="Picture 4" descr="Qr code&#10;&#10;Description automatically generated">
            <a:extLst>
              <a:ext uri="{FF2B5EF4-FFF2-40B4-BE49-F238E27FC236}">
                <a16:creationId xmlns:a16="http://schemas.microsoft.com/office/drawing/2014/main" id="{2B6638F9-1AB1-614B-9D2D-A235D0C5A571}"/>
              </a:ext>
            </a:extLst>
          </p:cNvPr>
          <p:cNvPicPr>
            <a:picLocks noChangeAspect="1"/>
          </p:cNvPicPr>
          <p:nvPr/>
        </p:nvPicPr>
        <p:blipFill>
          <a:blip r:embed="rId4"/>
          <a:stretch>
            <a:fillRect/>
          </a:stretch>
        </p:blipFill>
        <p:spPr>
          <a:xfrm>
            <a:off x="580769" y="2614402"/>
            <a:ext cx="1735162" cy="1735162"/>
          </a:xfrm>
          <a:prstGeom prst="rect">
            <a:avLst/>
          </a:prstGeom>
        </p:spPr>
      </p:pic>
    </p:spTree>
    <p:extLst>
      <p:ext uri="{BB962C8B-B14F-4D97-AF65-F5344CB8AC3E}">
        <p14:creationId xmlns:p14="http://schemas.microsoft.com/office/powerpoint/2010/main" val="299384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43F-3D69-4E4B-9C14-51CF13CE8933}"/>
              </a:ext>
            </a:extLst>
          </p:cNvPr>
          <p:cNvSpPr>
            <a:spLocks noGrp="1"/>
          </p:cNvSpPr>
          <p:nvPr>
            <p:ph type="title"/>
          </p:nvPr>
        </p:nvSpPr>
        <p:spPr>
          <a:xfrm>
            <a:off x="228600" y="203549"/>
            <a:ext cx="5969000" cy="855726"/>
          </a:xfrm>
        </p:spPr>
        <p:txBody>
          <a:bodyPr/>
          <a:lstStyle/>
          <a:p>
            <a:r>
              <a:rPr lang="ru-RU" dirty="0"/>
              <a:t>Инструменты, доступные в </a:t>
            </a:r>
            <a:r>
              <a:rPr lang="en-US" dirty="0"/>
              <a:t>Watson Studio</a:t>
            </a:r>
            <a:endParaRPr lang="en-RU" dirty="0"/>
          </a:p>
        </p:txBody>
      </p:sp>
      <p:sp>
        <p:nvSpPr>
          <p:cNvPr id="3" name="Slide Number Placeholder 2">
            <a:extLst>
              <a:ext uri="{FF2B5EF4-FFF2-40B4-BE49-F238E27FC236}">
                <a16:creationId xmlns:a16="http://schemas.microsoft.com/office/drawing/2014/main" id="{49C74C14-4C2A-5940-9D73-35A11442F9BC}"/>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bg1"/>
                </a:solidFill>
              </a:rPr>
              <a:pPr/>
              <a:t>10</a:t>
            </a:fld>
            <a:endParaRPr lang="en-US">
              <a:solidFill>
                <a:schemeClr val="bg1"/>
              </a:solidFill>
            </a:endParaRPr>
          </a:p>
        </p:txBody>
      </p:sp>
      <p:pic>
        <p:nvPicPr>
          <p:cNvPr id="8" name="Picture 7">
            <a:extLst>
              <a:ext uri="{FF2B5EF4-FFF2-40B4-BE49-F238E27FC236}">
                <a16:creationId xmlns:a16="http://schemas.microsoft.com/office/drawing/2014/main" id="{695DDF4B-C019-6A41-849B-4290758663AE}"/>
              </a:ext>
            </a:extLst>
          </p:cNvPr>
          <p:cNvPicPr>
            <a:picLocks noChangeAspect="1"/>
          </p:cNvPicPr>
          <p:nvPr/>
        </p:nvPicPr>
        <p:blipFill>
          <a:blip r:embed="rId3"/>
          <a:stretch>
            <a:fillRect/>
          </a:stretch>
        </p:blipFill>
        <p:spPr>
          <a:xfrm>
            <a:off x="969623" y="654567"/>
            <a:ext cx="3485318" cy="1808929"/>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F9AFA8A8-D091-124F-BA80-0F27894B72B0}"/>
              </a:ext>
            </a:extLst>
          </p:cNvPr>
          <p:cNvPicPr>
            <a:picLocks noChangeAspect="1"/>
          </p:cNvPicPr>
          <p:nvPr/>
        </p:nvPicPr>
        <p:blipFill>
          <a:blip r:embed="rId4"/>
          <a:stretch>
            <a:fillRect/>
          </a:stretch>
        </p:blipFill>
        <p:spPr>
          <a:xfrm>
            <a:off x="4689059" y="647505"/>
            <a:ext cx="3485318" cy="1816293"/>
          </a:xfrm>
          <a:prstGeom prst="rect">
            <a:avLst/>
          </a:prstGeom>
          <a:ln>
            <a:solidFill>
              <a:schemeClr val="tx1"/>
            </a:solidFill>
          </a:ln>
        </p:spPr>
      </p:pic>
      <p:pic>
        <p:nvPicPr>
          <p:cNvPr id="11" name="Picture 10">
            <a:extLst>
              <a:ext uri="{FF2B5EF4-FFF2-40B4-BE49-F238E27FC236}">
                <a16:creationId xmlns:a16="http://schemas.microsoft.com/office/drawing/2014/main" id="{D97E6A66-6B1C-AF4F-8193-70F7E22EF3E5}"/>
              </a:ext>
            </a:extLst>
          </p:cNvPr>
          <p:cNvPicPr>
            <a:picLocks noChangeAspect="1"/>
          </p:cNvPicPr>
          <p:nvPr/>
        </p:nvPicPr>
        <p:blipFill>
          <a:blip r:embed="rId5"/>
          <a:stretch>
            <a:fillRect/>
          </a:stretch>
        </p:blipFill>
        <p:spPr>
          <a:xfrm>
            <a:off x="969623" y="2831563"/>
            <a:ext cx="3485318" cy="1986832"/>
          </a:xfrm>
          <a:prstGeom prst="rect">
            <a:avLst/>
          </a:prstGeom>
          <a:ln>
            <a:solidFill>
              <a:schemeClr val="tx1"/>
            </a:solidFill>
          </a:ln>
        </p:spPr>
      </p:pic>
      <p:pic>
        <p:nvPicPr>
          <p:cNvPr id="12" name="Picture 11">
            <a:extLst>
              <a:ext uri="{FF2B5EF4-FFF2-40B4-BE49-F238E27FC236}">
                <a16:creationId xmlns:a16="http://schemas.microsoft.com/office/drawing/2014/main" id="{CC946212-11B7-5547-9DAB-D3D1BE071655}"/>
              </a:ext>
            </a:extLst>
          </p:cNvPr>
          <p:cNvPicPr>
            <a:picLocks noChangeAspect="1"/>
          </p:cNvPicPr>
          <p:nvPr/>
        </p:nvPicPr>
        <p:blipFill>
          <a:blip r:embed="rId6"/>
          <a:stretch>
            <a:fillRect/>
          </a:stretch>
        </p:blipFill>
        <p:spPr>
          <a:xfrm>
            <a:off x="4689059" y="2828865"/>
            <a:ext cx="3485318" cy="1989530"/>
          </a:xfrm>
          <a:prstGeom prst="rect">
            <a:avLst/>
          </a:prstGeom>
          <a:ln>
            <a:solidFill>
              <a:schemeClr val="tx1"/>
            </a:solidFill>
          </a:ln>
        </p:spPr>
      </p:pic>
      <p:sp>
        <p:nvSpPr>
          <p:cNvPr id="13" name="TextBox 12">
            <a:extLst>
              <a:ext uri="{FF2B5EF4-FFF2-40B4-BE49-F238E27FC236}">
                <a16:creationId xmlns:a16="http://schemas.microsoft.com/office/drawing/2014/main" id="{2DFF68E7-36D9-1045-9C33-8FBDD5896451}"/>
              </a:ext>
            </a:extLst>
          </p:cNvPr>
          <p:cNvSpPr txBox="1"/>
          <p:nvPr/>
        </p:nvSpPr>
        <p:spPr>
          <a:xfrm>
            <a:off x="1250984" y="2426888"/>
            <a:ext cx="2922595" cy="338554"/>
          </a:xfrm>
          <a:prstGeom prst="rect">
            <a:avLst/>
          </a:prstGeom>
          <a:noFill/>
        </p:spPr>
        <p:txBody>
          <a:bodyPr wrap="none" rtlCol="0">
            <a:spAutoFit/>
          </a:bodyPr>
          <a:lstStyle/>
          <a:p>
            <a:r>
              <a:rPr lang="en-RU" sz="1600" dirty="0">
                <a:solidFill>
                  <a:schemeClr val="bg1"/>
                </a:solidFill>
              </a:rPr>
              <a:t>Jupyter Notebook/Jupyter Lab</a:t>
            </a:r>
          </a:p>
        </p:txBody>
      </p:sp>
      <p:sp>
        <p:nvSpPr>
          <p:cNvPr id="14" name="TextBox 13">
            <a:extLst>
              <a:ext uri="{FF2B5EF4-FFF2-40B4-BE49-F238E27FC236}">
                <a16:creationId xmlns:a16="http://schemas.microsoft.com/office/drawing/2014/main" id="{D4141D85-B2A7-AD42-AFE8-413B86E6D487}"/>
              </a:ext>
            </a:extLst>
          </p:cNvPr>
          <p:cNvSpPr txBox="1"/>
          <p:nvPr/>
        </p:nvSpPr>
        <p:spPr>
          <a:xfrm>
            <a:off x="5667727" y="2463496"/>
            <a:ext cx="1527982" cy="338554"/>
          </a:xfrm>
          <a:prstGeom prst="rect">
            <a:avLst/>
          </a:prstGeom>
          <a:noFill/>
        </p:spPr>
        <p:txBody>
          <a:bodyPr wrap="none" rtlCol="0">
            <a:spAutoFit/>
          </a:bodyPr>
          <a:lstStyle/>
          <a:p>
            <a:r>
              <a:rPr lang="en-RU" sz="1600" dirty="0">
                <a:solidFill>
                  <a:schemeClr val="bg1"/>
                </a:solidFill>
              </a:rPr>
              <a:t>SPSS Modeler</a:t>
            </a:r>
          </a:p>
        </p:txBody>
      </p:sp>
      <p:sp>
        <p:nvSpPr>
          <p:cNvPr id="15" name="TextBox 14">
            <a:extLst>
              <a:ext uri="{FF2B5EF4-FFF2-40B4-BE49-F238E27FC236}">
                <a16:creationId xmlns:a16="http://schemas.microsoft.com/office/drawing/2014/main" id="{2DE486C0-D438-AF42-B69C-B58D24B3AD02}"/>
              </a:ext>
            </a:extLst>
          </p:cNvPr>
          <p:cNvSpPr txBox="1"/>
          <p:nvPr/>
        </p:nvSpPr>
        <p:spPr>
          <a:xfrm>
            <a:off x="1850796" y="4775742"/>
            <a:ext cx="1438214" cy="338554"/>
          </a:xfrm>
          <a:prstGeom prst="rect">
            <a:avLst/>
          </a:prstGeom>
          <a:noFill/>
        </p:spPr>
        <p:txBody>
          <a:bodyPr wrap="none" rtlCol="0">
            <a:spAutoFit/>
          </a:bodyPr>
          <a:lstStyle/>
          <a:p>
            <a:r>
              <a:rPr lang="en-RU" sz="1600" dirty="0">
                <a:solidFill>
                  <a:schemeClr val="bg1"/>
                </a:solidFill>
              </a:rPr>
              <a:t>Data Refinery</a:t>
            </a:r>
          </a:p>
        </p:txBody>
      </p:sp>
      <p:sp>
        <p:nvSpPr>
          <p:cNvPr id="16" name="TextBox 15">
            <a:extLst>
              <a:ext uri="{FF2B5EF4-FFF2-40B4-BE49-F238E27FC236}">
                <a16:creationId xmlns:a16="http://schemas.microsoft.com/office/drawing/2014/main" id="{B51EABA2-DC87-FE4F-9419-4C88DC07E1A7}"/>
              </a:ext>
            </a:extLst>
          </p:cNvPr>
          <p:cNvSpPr txBox="1"/>
          <p:nvPr/>
        </p:nvSpPr>
        <p:spPr>
          <a:xfrm>
            <a:off x="5471986" y="4771967"/>
            <a:ext cx="2294218" cy="338554"/>
          </a:xfrm>
          <a:prstGeom prst="rect">
            <a:avLst/>
          </a:prstGeom>
          <a:noFill/>
        </p:spPr>
        <p:txBody>
          <a:bodyPr wrap="none" rtlCol="0">
            <a:spAutoFit/>
          </a:bodyPr>
          <a:lstStyle/>
          <a:p>
            <a:r>
              <a:rPr lang="en-US" sz="1600" dirty="0">
                <a:solidFill>
                  <a:schemeClr val="bg1"/>
                </a:solidFill>
              </a:rPr>
              <a:t>Interactive Dashboards</a:t>
            </a:r>
            <a:endParaRPr lang="en-RU" sz="1600" dirty="0">
              <a:solidFill>
                <a:schemeClr val="bg1"/>
              </a:solidFill>
            </a:endParaRPr>
          </a:p>
        </p:txBody>
      </p:sp>
    </p:spTree>
    <p:extLst>
      <p:ext uri="{BB962C8B-B14F-4D97-AF65-F5344CB8AC3E}">
        <p14:creationId xmlns:p14="http://schemas.microsoft.com/office/powerpoint/2010/main" val="257549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3D4D1D1-B6C0-5A43-A3AF-B0F06317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13" y="2904865"/>
            <a:ext cx="1471173" cy="1471173"/>
          </a:xfrm>
          <a:prstGeom prst="ellipse">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8F42011F-2B3F-7949-BBAC-D0F810ADBA5E}"/>
              </a:ext>
            </a:extLst>
          </p:cNvPr>
          <p:cNvSpPr txBox="1">
            <a:spLocks/>
          </p:cNvSpPr>
          <p:nvPr/>
        </p:nvSpPr>
        <p:spPr>
          <a:xfrm>
            <a:off x="4717202" y="839506"/>
            <a:ext cx="2401481" cy="2857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ctr" defTabSz="685800"/>
            <a:endParaRPr lang="en-US" sz="1800" b="1" kern="0" dirty="0">
              <a:solidFill>
                <a:schemeClr val="bg1"/>
              </a:solidFill>
              <a:latin typeface="+mn-lt"/>
            </a:endParaRPr>
          </a:p>
        </p:txBody>
      </p:sp>
      <p:sp>
        <p:nvSpPr>
          <p:cNvPr id="9" name="TextBox 8">
            <a:extLst>
              <a:ext uri="{FF2B5EF4-FFF2-40B4-BE49-F238E27FC236}">
                <a16:creationId xmlns:a16="http://schemas.microsoft.com/office/drawing/2014/main" id="{1AAB8BBC-50F5-ED42-AC12-897C309B25CC}"/>
              </a:ext>
            </a:extLst>
          </p:cNvPr>
          <p:cNvSpPr txBox="1"/>
          <p:nvPr/>
        </p:nvSpPr>
        <p:spPr>
          <a:xfrm>
            <a:off x="3444606" y="1180318"/>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Сергей Усачев</a:t>
            </a:r>
            <a:endParaRPr lang="en-SI" sz="1600" dirty="0">
              <a:solidFill>
                <a:schemeClr val="bg1"/>
              </a:solidFill>
              <a:latin typeface="IBM Plex Sans" charset="0"/>
              <a:ea typeface="IBM Plex Sans" charset="0"/>
              <a:cs typeface="IBM Plex Sans" charset="0"/>
            </a:endParaRPr>
          </a:p>
          <a:p>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ea typeface="IBM Plex Sans" charset="0"/>
                <a:cs typeface="IBM Plex Sans" charset="0"/>
              </a:rPr>
              <a:t>Architect</a:t>
            </a:r>
          </a:p>
          <a:p>
            <a:r>
              <a:rPr lang="en-SI" sz="1600" dirty="0">
                <a:solidFill>
                  <a:schemeClr val="bg1"/>
                </a:solidFill>
                <a:latin typeface="IBM Plex Sans" charset="0"/>
                <a:ea typeface="IBM Plex Sans" charset="0"/>
                <a:cs typeface="IBM Plex Sans" charset="0"/>
              </a:rPr>
              <a:t>Hybrid Cloud Build Team</a:t>
            </a:r>
          </a:p>
          <a:p>
            <a:r>
              <a:rPr lang="en-SI" sz="1600" dirty="0">
                <a:solidFill>
                  <a:schemeClr val="bg1"/>
                </a:solidFill>
                <a:latin typeface="IBM Plex Sans" charset="0"/>
                <a:ea typeface="IBM Plex Sans" charset="0"/>
                <a:cs typeface="IBM Plex Sans" charset="0"/>
              </a:rPr>
              <a:t>IBM Central &amp; Eastern Europe</a:t>
            </a:r>
          </a:p>
          <a:p>
            <a:r>
              <a:rPr lang="en-GB" sz="1600" dirty="0" err="1">
                <a:solidFill>
                  <a:schemeClr val="bg1"/>
                </a:solidFill>
                <a:latin typeface="IBM Plex Sans" charset="0"/>
                <a:ea typeface="IBM Plex Sans" charset="0"/>
                <a:cs typeface="IBM Plex Sans" charset="0"/>
                <a:hlinkClick r:id="rId4">
                  <a:extLst>
                    <a:ext uri="{A12FA001-AC4F-418D-AE19-62706E023703}">
                      <ahyp:hlinkClr xmlns:ahyp="http://schemas.microsoft.com/office/drawing/2018/hyperlinkcolor" val="tx"/>
                    </a:ext>
                  </a:extLst>
                </a:hlinkClick>
              </a:rPr>
              <a:t>Sergey.Usachev@ibm.com</a:t>
            </a:r>
            <a:endParaRPr lang="en-SI" sz="1600" dirty="0">
              <a:solidFill>
                <a:schemeClr val="bg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78A7A218-8CEC-9D4C-AE91-E584D63B0FF9}"/>
              </a:ext>
            </a:extLst>
          </p:cNvPr>
          <p:cNvPicPr>
            <a:picLocks noChangeAspect="1"/>
          </p:cNvPicPr>
          <p:nvPr/>
        </p:nvPicPr>
        <p:blipFill>
          <a:blip r:embed="rId5"/>
          <a:stretch>
            <a:fillRect/>
          </a:stretch>
        </p:blipFill>
        <p:spPr>
          <a:xfrm>
            <a:off x="1378982" y="1125256"/>
            <a:ext cx="1384995" cy="1384995"/>
          </a:xfrm>
          <a:prstGeom prst="rect">
            <a:avLst/>
          </a:prstGeom>
        </p:spPr>
      </p:pic>
      <p:sp>
        <p:nvSpPr>
          <p:cNvPr id="11" name="TextBox 10">
            <a:extLst>
              <a:ext uri="{FF2B5EF4-FFF2-40B4-BE49-F238E27FC236}">
                <a16:creationId xmlns:a16="http://schemas.microsoft.com/office/drawing/2014/main" id="{2F2187CC-9132-A749-B385-C71565943D92}"/>
              </a:ext>
            </a:extLst>
          </p:cNvPr>
          <p:cNvSpPr txBox="1"/>
          <p:nvPr/>
        </p:nvSpPr>
        <p:spPr>
          <a:xfrm>
            <a:off x="3470397" y="2904865"/>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Александр </a:t>
            </a:r>
            <a:r>
              <a:rPr lang="ru-RU" sz="2000" dirty="0" err="1">
                <a:solidFill>
                  <a:schemeClr val="bg1"/>
                </a:solidFill>
                <a:latin typeface="IBM Plex Sans" charset="0"/>
                <a:ea typeface="IBM Plex Sans" charset="0"/>
                <a:cs typeface="IBM Plex Sans" charset="0"/>
              </a:rPr>
              <a:t>Гаврин</a:t>
            </a:r>
            <a:endParaRPr lang="en-SI" sz="1600" dirty="0">
              <a:solidFill>
                <a:schemeClr val="bg1"/>
              </a:solidFill>
              <a:latin typeface="IBM Plex Sans" charset="0"/>
              <a:ea typeface="IBM Plex Sans" charset="0"/>
              <a:cs typeface="IBM Plex Sans" charset="0"/>
            </a:endParaRPr>
          </a:p>
          <a:p>
            <a:r>
              <a:rPr lang="en-SI" sz="1600" dirty="0">
                <a:solidFill>
                  <a:schemeClr val="bg1"/>
                </a:solidFill>
                <a:latin typeface="IBM Plex Sans" charset="0"/>
                <a:ea typeface="IBM Plex Sans" charset="0"/>
                <a:cs typeface="IBM Plex Sans" charset="0"/>
              </a:rPr>
              <a:t>Cloud Architect</a:t>
            </a:r>
          </a:p>
          <a:p>
            <a:r>
              <a:rPr lang="en-SI" sz="1600" dirty="0">
                <a:solidFill>
                  <a:schemeClr val="bg1"/>
                </a:solidFill>
                <a:latin typeface="IBM Plex Sans" charset="0"/>
                <a:ea typeface="IBM Plex Sans" charset="0"/>
                <a:cs typeface="IBM Plex Sans" charset="0"/>
              </a:rPr>
              <a:t>Hybrid </a:t>
            </a:r>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rPr>
              <a:t>Build Team</a:t>
            </a:r>
          </a:p>
          <a:p>
            <a:r>
              <a:rPr lang="en-SI" sz="1600" dirty="0">
                <a:solidFill>
                  <a:schemeClr val="bg1"/>
                </a:solidFill>
                <a:latin typeface="IBM Plex Sans" charset="0"/>
              </a:rPr>
              <a:t>IBM Central &amp; Eastern Europe</a:t>
            </a:r>
          </a:p>
          <a:p>
            <a:r>
              <a:rPr lang="en-US" sz="1600" dirty="0" err="1">
                <a:solidFill>
                  <a:schemeClr val="bg1"/>
                </a:solidFill>
                <a:latin typeface="IBM Plex Sans" charset="0"/>
              </a:rPr>
              <a:t>agavrin@ru.ibm.com</a:t>
            </a:r>
            <a:endParaRPr lang="en-US" sz="1600" dirty="0">
              <a:solidFill>
                <a:schemeClr val="bg1"/>
              </a:solidFill>
              <a:latin typeface="IBM Plex Sans" charset="0"/>
            </a:endParaRPr>
          </a:p>
        </p:txBody>
      </p:sp>
      <p:sp>
        <p:nvSpPr>
          <p:cNvPr id="12" name="Rectangle 10">
            <a:extLst>
              <a:ext uri="{FF2B5EF4-FFF2-40B4-BE49-F238E27FC236}">
                <a16:creationId xmlns:a16="http://schemas.microsoft.com/office/drawing/2014/main" id="{86F7E771-C506-0941-9081-252154496886}"/>
              </a:ext>
            </a:extLst>
          </p:cNvPr>
          <p:cNvSpPr>
            <a:spLocks noGrp="1"/>
          </p:cNvSpPr>
          <p:nvPr>
            <p:ph type="title"/>
          </p:nvPr>
        </p:nvSpPr>
        <p:spPr>
          <a:xfrm>
            <a:off x="360012" y="91946"/>
            <a:ext cx="8321280"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862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4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F83C5F-BE1E-F244-96A2-EA5E5C90C607}"/>
              </a:ext>
            </a:extLst>
          </p:cNvPr>
          <p:cNvPicPr>
            <a:picLocks noChangeAspect="1"/>
          </p:cNvPicPr>
          <p:nvPr/>
        </p:nvPicPr>
        <p:blipFill>
          <a:blip r:embed="rId3"/>
          <a:stretch>
            <a:fillRect/>
          </a:stretch>
        </p:blipFill>
        <p:spPr>
          <a:xfrm>
            <a:off x="1666" y="1269887"/>
            <a:ext cx="9142334" cy="2409750"/>
          </a:xfrm>
          <a:prstGeom prst="rect">
            <a:avLst/>
          </a:prstGeom>
        </p:spPr>
      </p:pic>
      <p:sp>
        <p:nvSpPr>
          <p:cNvPr id="7" name="Rectangle 10">
            <a:extLst>
              <a:ext uri="{FF2B5EF4-FFF2-40B4-BE49-F238E27FC236}">
                <a16:creationId xmlns:a16="http://schemas.microsoft.com/office/drawing/2014/main" id="{992B532F-627E-E143-B04F-82119DD5AA39}"/>
              </a:ext>
            </a:extLst>
          </p:cNvPr>
          <p:cNvSpPr>
            <a:spLocks noGrp="1"/>
          </p:cNvSpPr>
          <p:nvPr>
            <p:ph type="title"/>
          </p:nvPr>
        </p:nvSpPr>
        <p:spPr>
          <a:xfrm>
            <a:off x="339960" y="165547"/>
            <a:ext cx="8133573"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
        <p:nvSpPr>
          <p:cNvPr id="9" name="Rectangle 8">
            <a:extLst>
              <a:ext uri="{FF2B5EF4-FFF2-40B4-BE49-F238E27FC236}">
                <a16:creationId xmlns:a16="http://schemas.microsoft.com/office/drawing/2014/main" id="{C3F8590E-10D4-7E44-92F3-FD0F54186C6D}"/>
              </a:ext>
            </a:extLst>
          </p:cNvPr>
          <p:cNvSpPr/>
          <p:nvPr/>
        </p:nvSpPr>
        <p:spPr>
          <a:xfrm>
            <a:off x="190412" y="4140195"/>
            <a:ext cx="5244029" cy="400110"/>
          </a:xfrm>
          <a:prstGeom prst="rect">
            <a:avLst/>
          </a:prstGeom>
        </p:spPr>
        <p:txBody>
          <a:bodyPr wrap="square">
            <a:spAutoFit/>
          </a:bodyPr>
          <a:lstStyle/>
          <a:p>
            <a:r>
              <a:rPr lang="en-US" sz="2000" u="sng" dirty="0">
                <a:solidFill>
                  <a:schemeClr val="bg1"/>
                </a:solidFill>
                <a:hlinkClick r:id="rId4">
                  <a:extLst>
                    <a:ext uri="{A12FA001-AC4F-418D-AE19-62706E023703}">
                      <ahyp:hlinkClr xmlns:ahyp="http://schemas.microsoft.com/office/drawing/2018/hyperlinkcolor" val="tx"/>
                    </a:ext>
                  </a:extLst>
                </a:hlinkClick>
              </a:rPr>
              <a:t>https://ibm.biz/merlion-ibm-game</a:t>
            </a:r>
            <a:endParaRPr lang="en-US" sz="2000" dirty="0">
              <a:solidFill>
                <a:schemeClr val="bg1"/>
              </a:solidFill>
            </a:endParaRPr>
          </a:p>
        </p:txBody>
      </p:sp>
      <p:pic>
        <p:nvPicPr>
          <p:cNvPr id="8" name="Picture 7" descr="Qr code&#10;&#10;Description automatically generated">
            <a:extLst>
              <a:ext uri="{FF2B5EF4-FFF2-40B4-BE49-F238E27FC236}">
                <a16:creationId xmlns:a16="http://schemas.microsoft.com/office/drawing/2014/main" id="{DC5D45DB-2BF5-6449-AD3F-BFD030F93087}"/>
              </a:ext>
            </a:extLst>
          </p:cNvPr>
          <p:cNvPicPr>
            <a:picLocks noChangeAspect="1"/>
          </p:cNvPicPr>
          <p:nvPr/>
        </p:nvPicPr>
        <p:blipFill>
          <a:blip r:embed="rId5"/>
          <a:stretch>
            <a:fillRect/>
          </a:stretch>
        </p:blipFill>
        <p:spPr>
          <a:xfrm>
            <a:off x="6072672" y="3272614"/>
            <a:ext cx="1735162" cy="1735162"/>
          </a:xfrm>
          <a:prstGeom prst="rect">
            <a:avLst/>
          </a:prstGeom>
        </p:spPr>
      </p:pic>
    </p:spTree>
    <p:extLst>
      <p:ext uri="{BB962C8B-B14F-4D97-AF65-F5344CB8AC3E}">
        <p14:creationId xmlns:p14="http://schemas.microsoft.com/office/powerpoint/2010/main" val="396172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F5DF51-870F-2945-8EBF-B206CC0F5F88}"/>
              </a:ext>
            </a:extLst>
          </p:cNvPr>
          <p:cNvSpPr>
            <a:spLocks noGrp="1"/>
          </p:cNvSpPr>
          <p:nvPr>
            <p:ph type="body" sz="quarter" idx="4294967295"/>
          </p:nvPr>
        </p:nvSpPr>
        <p:spPr>
          <a:xfrm>
            <a:off x="2519811" y="1749466"/>
            <a:ext cx="1947231" cy="1735137"/>
          </a:xfrm>
          <a:solidFill>
            <a:srgbClr val="0530AD"/>
          </a:solidFill>
        </p:spPr>
        <p:txBody>
          <a:bodyPr vert="horz" wrap="square" lIns="91440" tIns="91440" rIns="91440" bIns="91440" numCol="1" rtlCol="0" anchor="t" anchorCtr="0" compatLnSpc="1">
            <a:prstTxWarp prst="textNoShape">
              <a:avLst/>
            </a:prstTxWarp>
            <a:noAutofit/>
          </a:bodyPr>
          <a:lstStyle/>
          <a:p>
            <a:r>
              <a:rPr lang="en-US" sz="1200" dirty="0"/>
              <a:t>Collect</a:t>
            </a:r>
          </a:p>
          <a:p>
            <a:pPr marL="173034" lvl="1" indent="-173034">
              <a:spcBef>
                <a:spcPts val="500"/>
              </a:spcBef>
              <a:buFont typeface="Arial"/>
              <a:buChar char="–"/>
              <a:defRPr/>
            </a:pPr>
            <a:r>
              <a:rPr lang="ru-RU" sz="900" dirty="0">
                <a:ea typeface="MS PGothic" charset="-128"/>
              </a:rPr>
              <a:t>Виртуализация данных</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Предоставление</a:t>
            </a:r>
            <a:r>
              <a:rPr lang="en-US" sz="900" dirty="0">
                <a:ea typeface="MS PGothic" charset="-128"/>
              </a:rPr>
              <a:t> SQL </a:t>
            </a:r>
            <a:r>
              <a:rPr lang="ru-RU" sz="900" dirty="0">
                <a:ea typeface="MS PGothic" charset="-128"/>
              </a:rPr>
              <a:t>и</a:t>
            </a:r>
            <a:br>
              <a:rPr lang="en-US" sz="900" dirty="0">
                <a:ea typeface="MS PGothic" charset="-128"/>
              </a:rPr>
            </a:br>
            <a:r>
              <a:rPr lang="en-US" sz="900" dirty="0">
                <a:ea typeface="MS PGothic" charset="-128"/>
              </a:rPr>
              <a:t>NoSQL </a:t>
            </a:r>
            <a:r>
              <a:rPr lang="ru-RU" sz="900" dirty="0">
                <a:ea typeface="MS PGothic" charset="-128"/>
              </a:rPr>
              <a:t>баз данных</a:t>
            </a:r>
          </a:p>
          <a:p>
            <a:pPr marL="173034" lvl="1" indent="-173034">
              <a:spcBef>
                <a:spcPts val="500"/>
              </a:spcBef>
              <a:buFont typeface="Arial"/>
              <a:buChar char="–"/>
              <a:defRPr/>
            </a:pPr>
            <a:r>
              <a:rPr lang="ru-RU" sz="900" dirty="0">
                <a:ea typeface="MS PGothic" charset="-128"/>
              </a:rPr>
              <a:t>Сбор данных с источников </a:t>
            </a:r>
            <a:r>
              <a:rPr lang="en-US" sz="900" dirty="0">
                <a:ea typeface="MS PGothic" charset="-128"/>
              </a:rPr>
              <a:t>IoT</a:t>
            </a:r>
          </a:p>
          <a:p>
            <a:pPr marL="173034" lvl="1" indent="-173034">
              <a:spcBef>
                <a:spcPts val="500"/>
              </a:spcBef>
              <a:buFont typeface="Arial"/>
              <a:buChar char="–"/>
              <a:defRPr/>
            </a:pPr>
            <a:r>
              <a:rPr lang="ru-RU" sz="900" dirty="0">
                <a:ea typeface="MS PGothic" charset="-128"/>
              </a:rPr>
              <a:t>Аналитика в режиме реального времени</a:t>
            </a:r>
            <a:endParaRPr lang="en-US" sz="900" dirty="0">
              <a:ea typeface="MS PGothic" charset="-128"/>
            </a:endParaRPr>
          </a:p>
          <a:p>
            <a:pPr marL="173034" lvl="1" indent="-173034">
              <a:spcBef>
                <a:spcPts val="500"/>
              </a:spcBef>
              <a:buFont typeface="Arial"/>
              <a:buChar char="–"/>
              <a:defRPr/>
            </a:pPr>
            <a:r>
              <a:rPr lang="en-US" sz="900" dirty="0">
                <a:ea typeface="MS PGothic" charset="-128"/>
              </a:rPr>
              <a:t>Apache Spark</a:t>
            </a:r>
          </a:p>
          <a:p>
            <a:endParaRPr lang="en-US" sz="1200" dirty="0"/>
          </a:p>
        </p:txBody>
      </p:sp>
      <p:sp>
        <p:nvSpPr>
          <p:cNvPr id="2" name="Title 1">
            <a:extLst>
              <a:ext uri="{FF2B5EF4-FFF2-40B4-BE49-F238E27FC236}">
                <a16:creationId xmlns:a16="http://schemas.microsoft.com/office/drawing/2014/main" id="{372C34B2-DE8B-294B-BBAF-108EC562D293}"/>
              </a:ext>
            </a:extLst>
          </p:cNvPr>
          <p:cNvSpPr>
            <a:spLocks noGrp="1"/>
          </p:cNvSpPr>
          <p:nvPr>
            <p:ph type="title"/>
          </p:nvPr>
        </p:nvSpPr>
        <p:spPr>
          <a:xfrm>
            <a:off x="210312" y="203550"/>
            <a:ext cx="8671301" cy="640533"/>
          </a:xfrm>
        </p:spPr>
        <p:txBody>
          <a:bodyPr/>
          <a:lstStyle/>
          <a:p>
            <a:r>
              <a:rPr lang="en-US" dirty="0"/>
              <a:t>IBM Cloud Pak for Data</a:t>
            </a:r>
            <a:br>
              <a:rPr lang="en-US" dirty="0"/>
            </a:br>
            <a:r>
              <a:rPr lang="ru-RU" sz="1600"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Интегрированная и модульная платформа</a:t>
            </a:r>
            <a:br>
              <a:rPr lang="en-US" dirty="0"/>
            </a:br>
            <a:endParaRPr lang="en-US" dirty="0"/>
          </a:p>
        </p:txBody>
      </p:sp>
      <p:sp>
        <p:nvSpPr>
          <p:cNvPr id="15" name="Text Placeholder 14">
            <a:extLst>
              <a:ext uri="{FF2B5EF4-FFF2-40B4-BE49-F238E27FC236}">
                <a16:creationId xmlns:a16="http://schemas.microsoft.com/office/drawing/2014/main" id="{4FB1E4FF-3A64-6148-A1C2-935A11165617}"/>
              </a:ext>
            </a:extLst>
          </p:cNvPr>
          <p:cNvSpPr>
            <a:spLocks noGrp="1"/>
          </p:cNvSpPr>
          <p:nvPr>
            <p:ph type="body" sz="quarter" idx="4294967295"/>
          </p:nvPr>
        </p:nvSpPr>
        <p:spPr>
          <a:xfrm>
            <a:off x="470265" y="1759745"/>
            <a:ext cx="1828800" cy="2638425"/>
          </a:xfrm>
        </p:spPr>
        <p:txBody>
          <a:bodyPr/>
          <a:lstStyle/>
          <a:p>
            <a:r>
              <a:rPr lang="en-US" dirty="0"/>
              <a:t>The AI Ladder</a:t>
            </a:r>
          </a:p>
        </p:txBody>
      </p:sp>
      <p:sp>
        <p:nvSpPr>
          <p:cNvPr id="17" name="Text Placeholder 16">
            <a:extLst>
              <a:ext uri="{FF2B5EF4-FFF2-40B4-BE49-F238E27FC236}">
                <a16:creationId xmlns:a16="http://schemas.microsoft.com/office/drawing/2014/main" id="{A161BB18-5602-9845-A9D5-E4AA8716C382}"/>
              </a:ext>
            </a:extLst>
          </p:cNvPr>
          <p:cNvSpPr>
            <a:spLocks noGrp="1"/>
          </p:cNvSpPr>
          <p:nvPr>
            <p:ph type="body" sz="quarter" idx="4294967295"/>
          </p:nvPr>
        </p:nvSpPr>
        <p:spPr>
          <a:xfrm>
            <a:off x="6844938" y="1759745"/>
            <a:ext cx="2036679" cy="1735137"/>
          </a:xfrm>
          <a:solidFill>
            <a:srgbClr val="6EA6FF"/>
          </a:solidFill>
        </p:spPr>
        <p:txBody>
          <a:bodyPr vert="horz" wrap="square" lIns="91440" tIns="91440" rIns="91440" bIns="91440" numCol="1" rtlCol="0" anchor="t" anchorCtr="0" compatLnSpc="1">
            <a:prstTxWarp prst="textNoShape">
              <a:avLst/>
            </a:prstTxWarp>
            <a:noAutofit/>
          </a:bodyPr>
          <a:lstStyle/>
          <a:p>
            <a:r>
              <a:rPr lang="en-US" sz="1200" dirty="0"/>
              <a:t>Analyze and Infuse</a:t>
            </a:r>
          </a:p>
          <a:p>
            <a:pPr marL="173034" lvl="1" indent="-173034">
              <a:spcBef>
                <a:spcPts val="500"/>
              </a:spcBef>
              <a:buFont typeface="Arial"/>
              <a:buChar char="–"/>
              <a:defRPr/>
            </a:pPr>
            <a:r>
              <a:rPr lang="ru-RU" sz="900" dirty="0">
                <a:ea typeface="MS PGothic" charset="-128"/>
              </a:rPr>
              <a:t>Бизнес отчетность</a:t>
            </a:r>
            <a:endParaRPr lang="en-US" sz="900" dirty="0">
              <a:ea typeface="MS PGothic" charset="-128"/>
            </a:endParaRPr>
          </a:p>
          <a:p>
            <a:pPr marL="173034" lvl="1" indent="-173034">
              <a:spcBef>
                <a:spcPts val="500"/>
              </a:spcBef>
              <a:buFont typeface="Arial"/>
              <a:buChar char="–"/>
              <a:defRPr/>
            </a:pPr>
            <a:r>
              <a:rPr lang="ru-RU" sz="900" dirty="0">
                <a:ea typeface="MS PGothic" charset="-128"/>
              </a:rPr>
              <a:t>Инструменты для </a:t>
            </a:r>
            <a:r>
              <a:rPr lang="en-US" sz="900" dirty="0">
                <a:ea typeface="MS PGothic" charset="-128"/>
              </a:rPr>
              <a:t>Data science</a:t>
            </a:r>
            <a:endParaRPr lang="ru-RU" sz="900" dirty="0">
              <a:ea typeface="MS PGothic" charset="-128"/>
            </a:endParaRPr>
          </a:p>
          <a:p>
            <a:pPr marL="173034" lvl="1" indent="-173034">
              <a:spcBef>
                <a:spcPts val="500"/>
              </a:spcBef>
              <a:buFont typeface="Arial"/>
              <a:buChar char="–"/>
              <a:defRPr/>
            </a:pPr>
            <a:r>
              <a:rPr lang="ru-RU" sz="900" dirty="0">
                <a:ea typeface="MS PGothic" charset="-128"/>
              </a:rPr>
              <a:t>Визуализация </a:t>
            </a:r>
            <a:endParaRPr lang="en-US" sz="900" dirty="0">
              <a:ea typeface="MS PGothic" charset="-128"/>
            </a:endParaRPr>
          </a:p>
          <a:p>
            <a:pPr marL="173034" lvl="1" indent="-173034">
              <a:spcBef>
                <a:spcPts val="500"/>
              </a:spcBef>
              <a:buFont typeface="Arial"/>
              <a:buChar char="–"/>
              <a:defRPr/>
            </a:pPr>
            <a:r>
              <a:rPr lang="ru-RU" sz="900" dirty="0">
                <a:ea typeface="MS PGothic" charset="-128"/>
              </a:rPr>
              <a:t>Автоматизация жизненного цикла ИИ</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Приложения на базе ИИ</a:t>
            </a:r>
          </a:p>
          <a:p>
            <a:pPr marL="173034" lvl="1" indent="-173034">
              <a:spcBef>
                <a:spcPts val="500"/>
              </a:spcBef>
              <a:buFont typeface="Arial"/>
              <a:buChar char="–"/>
              <a:defRPr/>
            </a:pPr>
            <a:r>
              <a:rPr lang="ru-RU" sz="900" dirty="0">
                <a:ea typeface="MS PGothic" charset="-128"/>
              </a:rPr>
              <a:t>Индустриальные акселераторы </a:t>
            </a:r>
            <a:endParaRPr lang="en-US" sz="1600" dirty="0"/>
          </a:p>
        </p:txBody>
      </p:sp>
      <p:sp>
        <p:nvSpPr>
          <p:cNvPr id="20" name="TextBox 19">
            <a:extLst>
              <a:ext uri="{FF2B5EF4-FFF2-40B4-BE49-F238E27FC236}">
                <a16:creationId xmlns:a16="http://schemas.microsoft.com/office/drawing/2014/main" id="{AEDD2F3A-48B6-D141-8A98-74A08BEE914F}"/>
              </a:ext>
            </a:extLst>
          </p:cNvPr>
          <p:cNvSpPr txBox="1"/>
          <p:nvPr/>
        </p:nvSpPr>
        <p:spPr>
          <a:xfrm>
            <a:off x="2359960" y="883611"/>
            <a:ext cx="6710081" cy="246221"/>
          </a:xfrm>
          <a:prstGeom prst="rect">
            <a:avLst/>
          </a:prstGeom>
          <a:noFill/>
        </p:spPr>
        <p:txBody>
          <a:bodyPr wrap="square" lIns="0" rtlCol="0">
            <a:spAutoFit/>
          </a:bodyPr>
          <a:lstStyle/>
          <a:p>
            <a:pPr algn="ctr" defTabSz="183145">
              <a:defRPr/>
            </a:pPr>
            <a:r>
              <a:rPr lang="en-US" sz="1000" dirty="0">
                <a:solidFill>
                  <a:srgbClr val="FFFFFF"/>
                </a:solidFill>
                <a:latin typeface="IBM Plex Sans"/>
                <a:ea typeface="IBM Plex Sans" charset="0"/>
                <a:cs typeface="Arial" panose="020B0604020202020204" pitchFamily="34" charset="0"/>
              </a:rPr>
              <a:t>App Developers and SREs| Business Partners | Data Engineers | Data Stewards | Data Scientists | Business Users</a:t>
            </a:r>
          </a:p>
        </p:txBody>
      </p:sp>
      <p:sp>
        <p:nvSpPr>
          <p:cNvPr id="21" name="TextBox 20">
            <a:extLst>
              <a:ext uri="{FF2B5EF4-FFF2-40B4-BE49-F238E27FC236}">
                <a16:creationId xmlns:a16="http://schemas.microsoft.com/office/drawing/2014/main" id="{8DE2C132-359E-5A41-A226-DD0799B78FF4}"/>
              </a:ext>
            </a:extLst>
          </p:cNvPr>
          <p:cNvSpPr txBox="1"/>
          <p:nvPr/>
        </p:nvSpPr>
        <p:spPr>
          <a:xfrm>
            <a:off x="2514602" y="1465232"/>
            <a:ext cx="6367015" cy="188925"/>
          </a:xfrm>
          <a:prstGeom prst="rect">
            <a:avLst/>
          </a:prstGeom>
          <a:solidFill>
            <a:srgbClr val="054ADA"/>
          </a:solidFill>
        </p:spPr>
        <p:txBody>
          <a:bodyPr wrap="square" rtlCol="0" anchor="ctr" anchorCtr="0">
            <a:noAutofit/>
          </a:bodyPr>
          <a:lstStyle/>
          <a:p>
            <a:pPr algn="ctr" defTabSz="685766">
              <a:defRPr/>
            </a:pPr>
            <a:r>
              <a:rPr lang="ru-RU" sz="1000" kern="0" dirty="0">
                <a:solidFill>
                  <a:srgbClr val="FFFFFF"/>
                </a:solidFill>
                <a:latin typeface="IBM Plex Sans"/>
                <a:cs typeface="Calibri"/>
              </a:rPr>
              <a:t>Расширяемые</a:t>
            </a:r>
            <a:r>
              <a:rPr lang="en-US" sz="1000" kern="0" dirty="0">
                <a:solidFill>
                  <a:srgbClr val="FFFFFF"/>
                </a:solidFill>
                <a:latin typeface="IBM Plex Sans"/>
                <a:cs typeface="Calibri"/>
              </a:rPr>
              <a:t>: APIs, </a:t>
            </a:r>
            <a:r>
              <a:rPr lang="ru-RU" sz="1000" kern="0" dirty="0">
                <a:solidFill>
                  <a:srgbClr val="FFFFFF"/>
                </a:solidFill>
                <a:latin typeface="IBM Plex Sans"/>
                <a:cs typeface="Calibri"/>
              </a:rPr>
              <a:t>партнерская экосистема</a:t>
            </a:r>
            <a:r>
              <a:rPr lang="en-US" sz="1000" kern="0" dirty="0">
                <a:solidFill>
                  <a:srgbClr val="FFFFFF"/>
                </a:solidFill>
                <a:latin typeface="IBM Plex Sans"/>
                <a:cs typeface="Calibri"/>
              </a:rPr>
              <a:t>, </a:t>
            </a:r>
            <a:r>
              <a:rPr lang="ru-RU" sz="1000" kern="0" dirty="0">
                <a:solidFill>
                  <a:srgbClr val="FFFFFF"/>
                </a:solidFill>
                <a:latin typeface="IBM Plex Sans"/>
                <a:cs typeface="Calibri"/>
              </a:rPr>
              <a:t>акселераторы и решения</a:t>
            </a:r>
            <a:endParaRPr lang="en-US" sz="1000" kern="0" dirty="0">
              <a:solidFill>
                <a:srgbClr val="FFFFFF"/>
              </a:solidFill>
              <a:latin typeface="IBM Plex Sans"/>
              <a:cs typeface="Calibri"/>
            </a:endParaRPr>
          </a:p>
        </p:txBody>
      </p:sp>
      <p:sp>
        <p:nvSpPr>
          <p:cNvPr id="23" name="TextBox 22">
            <a:extLst>
              <a:ext uri="{FF2B5EF4-FFF2-40B4-BE49-F238E27FC236}">
                <a16:creationId xmlns:a16="http://schemas.microsoft.com/office/drawing/2014/main" id="{FAC4A693-EA5C-2945-B98E-F54B13D91C4C}"/>
              </a:ext>
            </a:extLst>
          </p:cNvPr>
          <p:cNvSpPr txBox="1"/>
          <p:nvPr/>
        </p:nvSpPr>
        <p:spPr>
          <a:xfrm>
            <a:off x="2514599" y="1203500"/>
            <a:ext cx="6367015" cy="188925"/>
          </a:xfrm>
          <a:prstGeom prst="rect">
            <a:avLst/>
          </a:prstGeom>
          <a:solidFill>
            <a:srgbClr val="054ADA"/>
          </a:solidFill>
        </p:spPr>
        <p:txBody>
          <a:bodyPr wrap="square" rtlCol="0" anchor="ctr" anchorCtr="0">
            <a:noAutofit/>
          </a:bodyPr>
          <a:lstStyle/>
          <a:p>
            <a:pPr algn="ctr" defTabSz="685766">
              <a:defRPr/>
            </a:pPr>
            <a:r>
              <a:rPr lang="en-US" sz="1000" kern="0">
                <a:solidFill>
                  <a:srgbClr val="FFFFFF"/>
                </a:solidFill>
                <a:latin typeface="IBM Plex Sans"/>
                <a:cs typeface="Calibri"/>
              </a:rPr>
              <a:t>Integrated User Experience</a:t>
            </a:r>
          </a:p>
        </p:txBody>
      </p:sp>
      <p:sp>
        <p:nvSpPr>
          <p:cNvPr id="24" name="Rectangle 23">
            <a:extLst>
              <a:ext uri="{FF2B5EF4-FFF2-40B4-BE49-F238E27FC236}">
                <a16:creationId xmlns:a16="http://schemas.microsoft.com/office/drawing/2014/main" id="{FF4FF3B4-EA16-DC4B-BD45-1AC9167133AD}"/>
              </a:ext>
            </a:extLst>
          </p:cNvPr>
          <p:cNvSpPr/>
          <p:nvPr/>
        </p:nvSpPr>
        <p:spPr>
          <a:xfrm>
            <a:off x="655741" y="2721247"/>
            <a:ext cx="1418294" cy="268941"/>
          </a:xfrm>
          <a:prstGeom prst="rect">
            <a:avLst/>
          </a:prstGeom>
          <a:solidFill>
            <a:srgbClr val="0062FF"/>
          </a:solidFill>
        </p:spPr>
        <p:txBody>
          <a:bodyPr wrap="square" lIns="0" tIns="0" rIns="0" bIns="0" rtlCol="0" anchor="ctr">
            <a:noAutofit/>
          </a:bodyPr>
          <a:lstStyle/>
          <a:p>
            <a:pPr algn="ctr" defTabSz="685783"/>
            <a:endParaRPr lang="en-US" sz="1100">
              <a:solidFill>
                <a:srgbClr val="FFFFFF"/>
              </a:solidFill>
              <a:latin typeface="IBM Plex Sans"/>
              <a:cs typeface="Arial"/>
            </a:endParaRPr>
          </a:p>
        </p:txBody>
      </p:sp>
      <p:sp>
        <p:nvSpPr>
          <p:cNvPr id="25" name="Rectangle 24">
            <a:extLst>
              <a:ext uri="{FF2B5EF4-FFF2-40B4-BE49-F238E27FC236}">
                <a16:creationId xmlns:a16="http://schemas.microsoft.com/office/drawing/2014/main" id="{34EB1086-BA5F-DD41-ABB3-C72F451727C9}"/>
              </a:ext>
            </a:extLst>
          </p:cNvPr>
          <p:cNvSpPr/>
          <p:nvPr/>
        </p:nvSpPr>
        <p:spPr>
          <a:xfrm>
            <a:off x="228600" y="2969020"/>
            <a:ext cx="1845435" cy="247717"/>
          </a:xfrm>
          <a:prstGeom prst="rect">
            <a:avLst/>
          </a:prstGeom>
          <a:solidFill>
            <a:srgbClr val="0530AD"/>
          </a:solidFill>
        </p:spPr>
        <p:txBody>
          <a:bodyPr wrap="square" lIns="0" tIns="0" rIns="0" bIns="0" rtlCol="0" anchor="ctr">
            <a:noAutofit/>
          </a:bodyPr>
          <a:lstStyle/>
          <a:p>
            <a:pPr algn="ctr" defTabSz="685783"/>
            <a:endParaRPr lang="en-US" sz="1400" err="1">
              <a:solidFill>
                <a:srgbClr val="FFFFFF"/>
              </a:solidFill>
              <a:latin typeface="Arial"/>
              <a:cs typeface="Arial"/>
            </a:endParaRPr>
          </a:p>
        </p:txBody>
      </p:sp>
      <p:sp>
        <p:nvSpPr>
          <p:cNvPr id="26" name="Rectangle 25">
            <a:extLst>
              <a:ext uri="{FF2B5EF4-FFF2-40B4-BE49-F238E27FC236}">
                <a16:creationId xmlns:a16="http://schemas.microsoft.com/office/drawing/2014/main" id="{AF048D6C-BACB-4742-8068-C752DD55E244}"/>
              </a:ext>
            </a:extLst>
          </p:cNvPr>
          <p:cNvSpPr/>
          <p:nvPr/>
        </p:nvSpPr>
        <p:spPr>
          <a:xfrm>
            <a:off x="1061642" y="2466377"/>
            <a:ext cx="1012393" cy="254824"/>
          </a:xfrm>
          <a:prstGeom prst="rect">
            <a:avLst/>
          </a:prstGeom>
          <a:solidFill>
            <a:srgbClr val="408BFC"/>
          </a:solidFill>
        </p:spPr>
        <p:txBody>
          <a:bodyPr wrap="square" lIns="0" tIns="0" rIns="0" bIns="0" rtlCol="0" anchor="ctr">
            <a:noAutofit/>
          </a:bodyPr>
          <a:lstStyle/>
          <a:p>
            <a:pPr algn="ctr" defTabSz="685783"/>
            <a:endParaRPr lang="en-US" sz="1200">
              <a:solidFill>
                <a:srgbClr val="FFFFFF"/>
              </a:solidFill>
              <a:latin typeface="Arial"/>
              <a:cs typeface="Arial"/>
            </a:endParaRPr>
          </a:p>
        </p:txBody>
      </p:sp>
      <p:sp>
        <p:nvSpPr>
          <p:cNvPr id="27" name="Rectangle 26">
            <a:extLst>
              <a:ext uri="{FF2B5EF4-FFF2-40B4-BE49-F238E27FC236}">
                <a16:creationId xmlns:a16="http://schemas.microsoft.com/office/drawing/2014/main" id="{9D742DEF-5862-D74B-8BFF-546B9F078F70}"/>
              </a:ext>
            </a:extLst>
          </p:cNvPr>
          <p:cNvSpPr/>
          <p:nvPr/>
        </p:nvSpPr>
        <p:spPr>
          <a:xfrm>
            <a:off x="1439225" y="2216228"/>
            <a:ext cx="634811" cy="250134"/>
          </a:xfrm>
          <a:prstGeom prst="rect">
            <a:avLst/>
          </a:prstGeom>
          <a:solidFill>
            <a:srgbClr val="6EA6FF"/>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grpSp>
        <p:nvGrpSpPr>
          <p:cNvPr id="3" name="Group 2">
            <a:extLst>
              <a:ext uri="{FF2B5EF4-FFF2-40B4-BE49-F238E27FC236}">
                <a16:creationId xmlns:a16="http://schemas.microsoft.com/office/drawing/2014/main" id="{4E32A359-DCD6-3C4B-844C-A8A52A0A44C8}"/>
              </a:ext>
            </a:extLst>
          </p:cNvPr>
          <p:cNvGrpSpPr/>
          <p:nvPr/>
        </p:nvGrpSpPr>
        <p:grpSpPr>
          <a:xfrm>
            <a:off x="2514601" y="3515981"/>
            <a:ext cx="6376400" cy="858480"/>
            <a:chOff x="2514601" y="3560581"/>
            <a:chExt cx="6410238" cy="811504"/>
          </a:xfrm>
          <a:solidFill>
            <a:srgbClr val="054ADA"/>
          </a:solidFill>
        </p:grpSpPr>
        <p:sp>
          <p:nvSpPr>
            <p:cNvPr id="28" name="TextBox 27">
              <a:extLst>
                <a:ext uri="{FF2B5EF4-FFF2-40B4-BE49-F238E27FC236}">
                  <a16:creationId xmlns:a16="http://schemas.microsoft.com/office/drawing/2014/main" id="{AE5BA985-E401-D143-AE1A-BA23539621A7}"/>
                </a:ext>
              </a:extLst>
            </p:cNvPr>
            <p:cNvSpPr txBox="1"/>
            <p:nvPr/>
          </p:nvSpPr>
          <p:spPr>
            <a:xfrm>
              <a:off x="2514601" y="3603867"/>
              <a:ext cx="6400799" cy="768218"/>
            </a:xfrm>
            <a:prstGeom prst="rect">
              <a:avLst/>
            </a:prstGeom>
            <a:grpFill/>
          </p:spPr>
          <p:txBody>
            <a:bodyPr wrap="square" tIns="91440" rtlCol="0" anchor="t" anchorCtr="0">
              <a:noAutofit/>
            </a:bodyPr>
            <a:lstStyle/>
            <a:p>
              <a:pPr defTabSz="685766">
                <a:defRPr/>
              </a:pPr>
              <a:r>
                <a:rPr lang="ru-RU" sz="1200" dirty="0">
                  <a:solidFill>
                    <a:srgbClr val="FFFFFF"/>
                  </a:solidFill>
                  <a:latin typeface="IBM Plex Sans"/>
                </a:rPr>
                <a:t>Основные </a:t>
              </a:r>
              <a:endParaRPr lang="en-US" sz="1200" dirty="0">
                <a:solidFill>
                  <a:srgbClr val="FFFFFF"/>
                </a:solidFill>
                <a:latin typeface="IBM Plex Sans"/>
              </a:endParaRPr>
            </a:p>
            <a:p>
              <a:pPr defTabSz="685766">
                <a:defRPr/>
              </a:pPr>
              <a:r>
                <a:rPr lang="ru-RU" sz="1200" dirty="0">
                  <a:solidFill>
                    <a:srgbClr val="FFFFFF"/>
                  </a:solidFill>
                  <a:latin typeface="IBM Plex Sans"/>
                </a:rPr>
                <a:t>сервисы</a:t>
              </a:r>
              <a:endParaRPr lang="en-US" sz="1200" kern="0" dirty="0">
                <a:solidFill>
                  <a:srgbClr val="FFFFFF"/>
                </a:solidFill>
                <a:latin typeface="IBM Plex Sans"/>
                <a:cs typeface="Calibri"/>
              </a:endParaRPr>
            </a:p>
          </p:txBody>
        </p:sp>
        <p:sp>
          <p:nvSpPr>
            <p:cNvPr id="29" name="Text Placeholder 12">
              <a:extLst>
                <a:ext uri="{FF2B5EF4-FFF2-40B4-BE49-F238E27FC236}">
                  <a16:creationId xmlns:a16="http://schemas.microsoft.com/office/drawing/2014/main" id="{B446158D-4162-A040-9840-1F955C3DC95A}"/>
                </a:ext>
              </a:extLst>
            </p:cNvPr>
            <p:cNvSpPr txBox="1">
              <a:spLocks/>
            </p:cNvSpPr>
            <p:nvPr/>
          </p:nvSpPr>
          <p:spPr>
            <a:xfrm>
              <a:off x="3524285" y="3560581"/>
              <a:ext cx="2580198"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доступом пользователей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Безопасность </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хранением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Мониторинг и </a:t>
              </a:r>
              <a:r>
                <a:rPr lang="ru-RU" sz="900" dirty="0" err="1">
                  <a:solidFill>
                    <a:srgbClr val="EAEAEA"/>
                  </a:solidFill>
                  <a:latin typeface="IBM Plex Sans"/>
                  <a:ea typeface="MS PGothic" charset="-128"/>
                </a:rPr>
                <a:t>логирование</a:t>
              </a:r>
              <a:endParaRPr lang="en-US" sz="900" dirty="0">
                <a:solidFill>
                  <a:srgbClr val="EAEAEA"/>
                </a:solidFill>
                <a:latin typeface="IBM Plex Sans"/>
                <a:ea typeface="MS PGothic" charset="-128"/>
              </a:endParaRPr>
            </a:p>
            <a:p>
              <a:pPr marL="60322" indent="-60322" defTabSz="455450">
                <a:buFont typeface="Arial" panose="020B0604020202020204" pitchFamily="34" charset="0"/>
                <a:buChar char="•"/>
                <a:defRPr/>
              </a:pPr>
              <a:endParaRPr lang="en-US" sz="1200" dirty="0">
                <a:solidFill>
                  <a:srgbClr val="EAEAEA"/>
                </a:solidFill>
                <a:latin typeface="IBM Plex Sans"/>
              </a:endParaRPr>
            </a:p>
          </p:txBody>
        </p:sp>
        <p:sp>
          <p:nvSpPr>
            <p:cNvPr id="30" name="Text Placeholder 12">
              <a:extLst>
                <a:ext uri="{FF2B5EF4-FFF2-40B4-BE49-F238E27FC236}">
                  <a16:creationId xmlns:a16="http://schemas.microsoft.com/office/drawing/2014/main" id="{946251CD-368E-6D4C-97CB-7CFC92473520}"/>
                </a:ext>
              </a:extLst>
            </p:cNvPr>
            <p:cNvSpPr txBox="1">
              <a:spLocks/>
            </p:cNvSpPr>
            <p:nvPr/>
          </p:nvSpPr>
          <p:spPr>
            <a:xfrm>
              <a:off x="5915317" y="3585148"/>
              <a:ext cx="3009522"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Интерфейс предоставления сервисов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и контроль за ПО с открытым кодом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Диагностика</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err="1">
                  <a:solidFill>
                    <a:srgbClr val="EAEAEA"/>
                  </a:solidFill>
                  <a:latin typeface="IBM Plex Sans"/>
                  <a:ea typeface="MS PGothic" charset="-128"/>
                </a:rPr>
                <a:t>Бэкап</a:t>
              </a:r>
              <a:r>
                <a:rPr lang="ru-RU" sz="900" dirty="0">
                  <a:solidFill>
                    <a:srgbClr val="EAEAEA"/>
                  </a:solidFill>
                  <a:latin typeface="IBM Plex Sans"/>
                  <a:ea typeface="MS PGothic" charset="-128"/>
                </a:rPr>
                <a:t> и миграция</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p:txBody>
        </p:sp>
      </p:grpSp>
      <p:sp>
        <p:nvSpPr>
          <p:cNvPr id="31" name="TextBox 30">
            <a:extLst>
              <a:ext uri="{FF2B5EF4-FFF2-40B4-BE49-F238E27FC236}">
                <a16:creationId xmlns:a16="http://schemas.microsoft.com/office/drawing/2014/main" id="{78F243FD-7B60-B740-8A6E-DE842F8E9471}"/>
              </a:ext>
            </a:extLst>
          </p:cNvPr>
          <p:cNvSpPr txBox="1"/>
          <p:nvPr/>
        </p:nvSpPr>
        <p:spPr>
          <a:xfrm>
            <a:off x="2887038" y="4745276"/>
            <a:ext cx="5484889" cy="253916"/>
          </a:xfrm>
          <a:prstGeom prst="rect">
            <a:avLst/>
          </a:prstGeom>
          <a:noFill/>
        </p:spPr>
        <p:txBody>
          <a:bodyPr wrap="square" lIns="0" rtlCol="0">
            <a:spAutoFit/>
          </a:bodyPr>
          <a:lstStyle/>
          <a:p>
            <a:pPr defTabSz="183145">
              <a:defRPr/>
            </a:pPr>
            <a:r>
              <a:rPr lang="en-US" sz="1050">
                <a:solidFill>
                  <a:srgbClr val="FFFFFF"/>
                </a:solidFill>
                <a:latin typeface="IBM Plex Sans"/>
                <a:ea typeface="IBM Plex Sans" charset="0"/>
                <a:cs typeface="Arial" panose="020B0604020202020204" pitchFamily="34" charset="0"/>
              </a:rPr>
              <a:t>IBM Cloud | </a:t>
            </a:r>
            <a:r>
              <a:rPr lang="ru-RU" sz="1050">
                <a:solidFill>
                  <a:srgbClr val="FFFFFF"/>
                </a:solidFill>
                <a:latin typeface="IBM Plex Sans"/>
                <a:ea typeface="IBM Plex Sans" charset="0"/>
                <a:cs typeface="Arial" panose="020B0604020202020204" pitchFamily="34" charset="0"/>
              </a:rPr>
              <a:t>Частные облака</a:t>
            </a:r>
            <a:r>
              <a:rPr lang="en-US" sz="1050">
                <a:solidFill>
                  <a:srgbClr val="FFFFFF"/>
                </a:solidFill>
                <a:latin typeface="IBM Plex Sans"/>
                <a:ea typeface="IBM Plex Sans" charset="0"/>
                <a:cs typeface="Arial" panose="020B0604020202020204" pitchFamily="34" charset="0"/>
              </a:rPr>
              <a:t> |</a:t>
            </a:r>
            <a:r>
              <a:rPr lang="ru-RU" sz="1050">
                <a:solidFill>
                  <a:srgbClr val="FFFFFF"/>
                </a:solidFill>
                <a:latin typeface="IBM Plex Sans"/>
                <a:ea typeface="IBM Plex Sans" charset="0"/>
                <a:cs typeface="Arial" panose="020B0604020202020204" pitchFamily="34" charset="0"/>
              </a:rPr>
              <a:t> любые российские и зарубежные </a:t>
            </a:r>
            <a:r>
              <a:rPr lang="en-US" sz="1050">
                <a:solidFill>
                  <a:srgbClr val="FFFFFF"/>
                </a:solidFill>
                <a:latin typeface="IBM Plex Sans"/>
                <a:ea typeface="IBM Plex Sans" charset="0"/>
                <a:cs typeface="Arial" panose="020B0604020202020204" pitchFamily="34" charset="0"/>
              </a:rPr>
              <a:t>cloud</a:t>
            </a:r>
            <a:r>
              <a:rPr lang="ru-RU" sz="1050">
                <a:solidFill>
                  <a:srgbClr val="FFFFFF"/>
                </a:solidFill>
                <a:latin typeface="IBM Plex Sans"/>
                <a:ea typeface="IBM Plex Sans" charset="0"/>
                <a:cs typeface="Arial" panose="020B0604020202020204" pitchFamily="34" charset="0"/>
              </a:rPr>
              <a:t> провайдеры</a:t>
            </a:r>
            <a:r>
              <a:rPr lang="en-US" sz="1050">
                <a:solidFill>
                  <a:srgbClr val="FFFFFF"/>
                </a:solidFill>
                <a:latin typeface="IBM Plex Sans"/>
                <a:ea typeface="IBM Plex Sans" charset="0"/>
                <a:cs typeface="Arial" panose="020B0604020202020204" pitchFamily="34" charset="0"/>
              </a:rPr>
              <a:t> </a:t>
            </a:r>
          </a:p>
        </p:txBody>
      </p:sp>
      <p:sp>
        <p:nvSpPr>
          <p:cNvPr id="33" name="TextBox 32">
            <a:extLst>
              <a:ext uri="{FF2B5EF4-FFF2-40B4-BE49-F238E27FC236}">
                <a16:creationId xmlns:a16="http://schemas.microsoft.com/office/drawing/2014/main" id="{8EB9F9C7-BD3B-9940-A29A-2E7E8C488826}"/>
              </a:ext>
            </a:extLst>
          </p:cNvPr>
          <p:cNvSpPr txBox="1"/>
          <p:nvPr/>
        </p:nvSpPr>
        <p:spPr>
          <a:xfrm>
            <a:off x="2490202" y="4445809"/>
            <a:ext cx="6400800" cy="253916"/>
          </a:xfrm>
          <a:prstGeom prst="rect">
            <a:avLst/>
          </a:prstGeom>
          <a:solidFill>
            <a:srgbClr val="FF0000"/>
          </a:solidFill>
        </p:spPr>
        <p:txBody>
          <a:bodyPr wrap="square" lIns="0" rtlCol="0">
            <a:spAutoFit/>
          </a:bodyPr>
          <a:lstStyle/>
          <a:p>
            <a:pPr algn="ctr" defTabSz="183145">
              <a:defRPr/>
            </a:pPr>
            <a:r>
              <a:rPr lang="en-US" sz="1000">
                <a:solidFill>
                  <a:srgbClr val="FFFFFF"/>
                </a:solidFill>
                <a:latin typeface="IBM Plex Sans"/>
                <a:ea typeface="IBM Plex Sans" charset="0"/>
                <a:cs typeface="Arial" panose="020B0604020202020204" pitchFamily="34" charset="0"/>
              </a:rPr>
              <a:t>Red Hat OpenShift</a:t>
            </a:r>
          </a:p>
        </p:txBody>
      </p:sp>
      <p:sp>
        <p:nvSpPr>
          <p:cNvPr id="32" name="Text Placeholder 23">
            <a:extLst>
              <a:ext uri="{FF2B5EF4-FFF2-40B4-BE49-F238E27FC236}">
                <a16:creationId xmlns:a16="http://schemas.microsoft.com/office/drawing/2014/main" id="{5A173B9F-A944-F842-BFA4-4A5018BA990A}"/>
              </a:ext>
            </a:extLst>
          </p:cNvPr>
          <p:cNvSpPr txBox="1">
            <a:spLocks/>
          </p:cNvSpPr>
          <p:nvPr/>
        </p:nvSpPr>
        <p:spPr>
          <a:xfrm>
            <a:off x="1583061" y="2278336"/>
            <a:ext cx="488189" cy="12074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Infuse </a:t>
            </a:r>
            <a:br>
              <a:rPr lang="en-US" sz="900" dirty="0">
                <a:solidFill>
                  <a:srgbClr val="FFFFFF"/>
                </a:solidFill>
                <a:latin typeface="IBM Plex Sans"/>
                <a:cs typeface="Calibri"/>
              </a:rPr>
            </a:br>
            <a:endParaRPr lang="en-US" sz="900" dirty="0">
              <a:solidFill>
                <a:srgbClr val="FFFFFF"/>
              </a:solidFill>
              <a:latin typeface="IBM Plex Sans"/>
              <a:cs typeface="Calibri"/>
            </a:endParaRPr>
          </a:p>
        </p:txBody>
      </p:sp>
      <p:sp>
        <p:nvSpPr>
          <p:cNvPr id="36" name="Text Placeholder 23">
            <a:extLst>
              <a:ext uri="{FF2B5EF4-FFF2-40B4-BE49-F238E27FC236}">
                <a16:creationId xmlns:a16="http://schemas.microsoft.com/office/drawing/2014/main" id="{D82E9BF7-AF5E-4D44-8ADD-DE8F1AF97622}"/>
              </a:ext>
            </a:extLst>
          </p:cNvPr>
          <p:cNvSpPr txBox="1">
            <a:spLocks/>
          </p:cNvSpPr>
          <p:nvPr/>
        </p:nvSpPr>
        <p:spPr>
          <a:xfrm>
            <a:off x="-2781302" y="4952273"/>
            <a:ext cx="2822648" cy="65748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783">
              <a:spcBef>
                <a:spcPts val="0"/>
              </a:spcBef>
              <a:defRPr/>
            </a:pPr>
            <a:r>
              <a:rPr lang="en-US" sz="600" b="1">
                <a:solidFill>
                  <a:srgbClr val="EAEAEA"/>
                </a:solidFill>
                <a:latin typeface="IBM Plex Sans"/>
                <a:cs typeface="Calibri"/>
              </a:rPr>
              <a:t>Collect</a:t>
            </a:r>
            <a:r>
              <a:rPr lang="en-US" sz="600">
                <a:solidFill>
                  <a:srgbClr val="EAEAEA"/>
                </a:solidFill>
                <a:latin typeface="IBM Plex Sans"/>
                <a:cs typeface="Calibri"/>
              </a:rPr>
              <a:t>  </a:t>
            </a:r>
            <a:br>
              <a:rPr lang="en-US" sz="600">
                <a:solidFill>
                  <a:srgbClr val="EAEAEA"/>
                </a:solidFill>
                <a:latin typeface="IBM Plex Sans"/>
                <a:cs typeface="Calibri"/>
              </a:rPr>
            </a:br>
            <a:r>
              <a:rPr lang="en-US" sz="600">
                <a:solidFill>
                  <a:srgbClr val="EAEAEA"/>
                </a:solidFill>
                <a:latin typeface="IBM Plex Sans"/>
                <a:cs typeface="Calibri"/>
              </a:rPr>
              <a:t>Make data simple and accessible</a:t>
            </a:r>
            <a:br>
              <a:rPr lang="en-US" sz="600">
                <a:solidFill>
                  <a:srgbClr val="EAEAEA"/>
                </a:solidFill>
                <a:latin typeface="IBM Plex Sans"/>
                <a:cs typeface="Calibri"/>
              </a:rPr>
            </a:br>
            <a:endParaRPr lang="en-US" sz="600">
              <a:solidFill>
                <a:srgbClr val="EAEAEA"/>
              </a:solidFill>
              <a:latin typeface="IBM Plex Sans Regular" charset="0"/>
              <a:ea typeface="IBM Plex Sans Regular" charset="0"/>
              <a:cs typeface="IBM Plex Sans Regular" charset="0"/>
              <a:sym typeface="Helvetica Neue"/>
            </a:endParaRPr>
          </a:p>
          <a:p>
            <a:pPr defTabSz="685783">
              <a:spcBef>
                <a:spcPts val="0"/>
              </a:spcBef>
              <a:defRPr/>
            </a:pPr>
            <a:endParaRPr lang="en-US" sz="600">
              <a:solidFill>
                <a:srgbClr val="FFFFFF"/>
              </a:solidFill>
              <a:latin typeface="IBM Plex Sans"/>
              <a:cs typeface="Calibri"/>
            </a:endParaRPr>
          </a:p>
          <a:p>
            <a:pPr defTabSz="685783">
              <a:spcBef>
                <a:spcPts val="0"/>
              </a:spcBef>
              <a:defRPr/>
            </a:pPr>
            <a:endParaRPr lang="en-US" sz="600">
              <a:solidFill>
                <a:srgbClr val="FFFFFF"/>
              </a:solidFill>
              <a:latin typeface="IBM Plex Sans"/>
              <a:cs typeface="Calibri"/>
            </a:endParaRPr>
          </a:p>
        </p:txBody>
      </p:sp>
      <p:sp>
        <p:nvSpPr>
          <p:cNvPr id="38" name="Text Placeholder 23">
            <a:extLst>
              <a:ext uri="{FF2B5EF4-FFF2-40B4-BE49-F238E27FC236}">
                <a16:creationId xmlns:a16="http://schemas.microsoft.com/office/drawing/2014/main" id="{C59469B5-AB18-6D43-8253-708A618871B3}"/>
              </a:ext>
            </a:extLst>
          </p:cNvPr>
          <p:cNvSpPr txBox="1">
            <a:spLocks/>
          </p:cNvSpPr>
          <p:nvPr/>
        </p:nvSpPr>
        <p:spPr>
          <a:xfrm>
            <a:off x="1396283" y="2521103"/>
            <a:ext cx="566081" cy="13284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Analyze</a:t>
            </a:r>
            <a:endParaRPr lang="en-US" sz="900" dirty="0">
              <a:solidFill>
                <a:srgbClr val="FFFFFF"/>
              </a:solidFill>
              <a:latin typeface="IBM Plex Sans"/>
              <a:cs typeface="Calibri"/>
            </a:endParaRPr>
          </a:p>
        </p:txBody>
      </p:sp>
      <p:sp>
        <p:nvSpPr>
          <p:cNvPr id="39" name="Text Placeholder 23">
            <a:extLst>
              <a:ext uri="{FF2B5EF4-FFF2-40B4-BE49-F238E27FC236}">
                <a16:creationId xmlns:a16="http://schemas.microsoft.com/office/drawing/2014/main" id="{95698ECF-2F7E-8144-B1AA-4C17847985BA}"/>
              </a:ext>
            </a:extLst>
          </p:cNvPr>
          <p:cNvSpPr txBox="1">
            <a:spLocks/>
          </p:cNvSpPr>
          <p:nvPr/>
        </p:nvSpPr>
        <p:spPr>
          <a:xfrm>
            <a:off x="1176785" y="2789336"/>
            <a:ext cx="524879" cy="1123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Organize</a:t>
            </a:r>
            <a:endParaRPr lang="en-US" sz="900" dirty="0">
              <a:solidFill>
                <a:srgbClr val="FFFFFF"/>
              </a:solidFill>
              <a:latin typeface="IBM Plex Sans"/>
              <a:cs typeface="Calibri"/>
            </a:endParaRPr>
          </a:p>
        </p:txBody>
      </p:sp>
      <p:sp>
        <p:nvSpPr>
          <p:cNvPr id="40" name="Text Placeholder 23">
            <a:extLst>
              <a:ext uri="{FF2B5EF4-FFF2-40B4-BE49-F238E27FC236}">
                <a16:creationId xmlns:a16="http://schemas.microsoft.com/office/drawing/2014/main" id="{6CD3E8CD-4CF3-1D47-B373-31399EC031AE}"/>
              </a:ext>
            </a:extLst>
          </p:cNvPr>
          <p:cNvSpPr txBox="1">
            <a:spLocks/>
          </p:cNvSpPr>
          <p:nvPr/>
        </p:nvSpPr>
        <p:spPr>
          <a:xfrm>
            <a:off x="859660" y="3040610"/>
            <a:ext cx="403963" cy="14878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Collect</a:t>
            </a:r>
            <a:endParaRPr lang="en-US" sz="900" dirty="0">
              <a:solidFill>
                <a:srgbClr val="FFFFFF"/>
              </a:solidFill>
              <a:latin typeface="IBM Plex Sans"/>
              <a:cs typeface="Calibri"/>
            </a:endParaRPr>
          </a:p>
        </p:txBody>
      </p:sp>
      <p:sp>
        <p:nvSpPr>
          <p:cNvPr id="34" name="Text Placeholder 12">
            <a:extLst>
              <a:ext uri="{FF2B5EF4-FFF2-40B4-BE49-F238E27FC236}">
                <a16:creationId xmlns:a16="http://schemas.microsoft.com/office/drawing/2014/main" id="{7BEDEA7F-72E3-4A43-9BC2-D53DF28AD3C9}"/>
              </a:ext>
            </a:extLst>
          </p:cNvPr>
          <p:cNvSpPr txBox="1">
            <a:spLocks/>
          </p:cNvSpPr>
          <p:nvPr/>
        </p:nvSpPr>
        <p:spPr>
          <a:xfrm>
            <a:off x="4692074" y="1760292"/>
            <a:ext cx="1937327" cy="1733816"/>
          </a:xfrm>
          <a:prstGeom prst="rect">
            <a:avLst/>
          </a:prstGeom>
          <a:solidFill>
            <a:srgbClr val="408BFC"/>
          </a:solidFill>
        </p:spPr>
        <p:txBody>
          <a:bodyPr vert="horz" lIns="91440" tIns="91440" rIns="91440" bIns="9144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kern="0" dirty="0"/>
              <a:t>Organize</a:t>
            </a:r>
          </a:p>
          <a:p>
            <a:pPr marL="173034" lvl="1" indent="-173034">
              <a:spcBef>
                <a:spcPts val="500"/>
              </a:spcBef>
              <a:buFont typeface="Arial"/>
              <a:buChar char="–"/>
              <a:defRPr/>
            </a:pPr>
            <a:r>
              <a:rPr lang="ru-RU" sz="900" kern="0" dirty="0">
                <a:ea typeface="MS PGothic" charset="-128"/>
              </a:rPr>
              <a:t>Трансформация данных </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Профилирование и качество данных</a:t>
            </a:r>
          </a:p>
          <a:p>
            <a:pPr marL="173034" lvl="1" indent="-173034">
              <a:spcBef>
                <a:spcPts val="500"/>
              </a:spcBef>
              <a:buFont typeface="Arial"/>
              <a:buChar char="–"/>
              <a:defRPr/>
            </a:pPr>
            <a:r>
              <a:rPr lang="ru-RU" sz="900" kern="0" dirty="0">
                <a:ea typeface="MS PGothic" charset="-128"/>
              </a:rPr>
              <a:t>Политики и правила</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Каталогизация данных</a:t>
            </a:r>
            <a:endParaRPr lang="en-US" sz="900" kern="0" dirty="0">
              <a:ea typeface="MS PGothic" charset="-128"/>
            </a:endParaRPr>
          </a:p>
          <a:p>
            <a:pPr marL="173034" lvl="1" indent="-173034">
              <a:spcBef>
                <a:spcPts val="500"/>
              </a:spcBef>
              <a:buFont typeface="Arial"/>
              <a:buChar char="–"/>
              <a:defRPr/>
            </a:pPr>
            <a:r>
              <a:rPr lang="en-US" sz="900" kern="0" dirty="0">
                <a:ea typeface="MS PGothic" charset="-128"/>
              </a:rPr>
              <a:t>Self-service </a:t>
            </a:r>
            <a:r>
              <a:rPr lang="ru-RU" sz="900" kern="0" dirty="0">
                <a:ea typeface="MS PGothic" charset="-128"/>
              </a:rPr>
              <a:t>инструменты по поиску и исследованию  данных</a:t>
            </a:r>
            <a:endParaRPr lang="en-US" sz="900" kern="0" dirty="0">
              <a:ea typeface="MS PGothic" charset="-128"/>
            </a:endParaRPr>
          </a:p>
        </p:txBody>
      </p:sp>
    </p:spTree>
    <p:extLst>
      <p:ext uri="{BB962C8B-B14F-4D97-AF65-F5344CB8AC3E}">
        <p14:creationId xmlns:p14="http://schemas.microsoft.com/office/powerpoint/2010/main" val="77195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209320"/>
            <a:ext cx="7417106" cy="423153"/>
          </a:xfrm>
        </p:spPr>
        <p:txBody>
          <a:bodyPr/>
          <a:lstStyle/>
          <a:p>
            <a:r>
              <a:rPr lang="en-US" sz="2800" dirty="0"/>
              <a:t>IBM </a:t>
            </a:r>
            <a:r>
              <a:rPr lang="en-US" sz="2800" dirty="0" err="1"/>
              <a:t>AutoAI</a:t>
            </a:r>
            <a:r>
              <a:rPr lang="ru-RU" sz="2800" dirty="0"/>
              <a:t> дает возможность</a:t>
            </a:r>
          </a:p>
        </p:txBody>
      </p:sp>
      <p:grpSp>
        <p:nvGrpSpPr>
          <p:cNvPr id="6" name="Group 5">
            <a:extLst>
              <a:ext uri="{FF2B5EF4-FFF2-40B4-BE49-F238E27FC236}">
                <a16:creationId xmlns:a16="http://schemas.microsoft.com/office/drawing/2014/main" id="{20DE1270-A0C7-7F40-AD23-98FA602DED47}"/>
              </a:ext>
            </a:extLst>
          </p:cNvPr>
          <p:cNvGrpSpPr/>
          <p:nvPr/>
        </p:nvGrpSpPr>
        <p:grpSpPr>
          <a:xfrm>
            <a:off x="373311" y="954348"/>
            <a:ext cx="8214877" cy="3700848"/>
            <a:chOff x="457200" y="1228804"/>
            <a:chExt cx="8214877" cy="3700848"/>
          </a:xfrm>
        </p:grpSpPr>
        <p:pic>
          <p:nvPicPr>
            <p:cNvPr id="7" name="Graphic 6" descr="Head with Gears">
              <a:extLst>
                <a:ext uri="{FF2B5EF4-FFF2-40B4-BE49-F238E27FC236}">
                  <a16:creationId xmlns:a16="http://schemas.microsoft.com/office/drawing/2014/main" id="{E678F763-65E4-C742-8486-5EBD1F34D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487143"/>
              <a:ext cx="811530" cy="811530"/>
            </a:xfrm>
            <a:prstGeom prst="rect">
              <a:avLst/>
            </a:prstGeom>
            <a:effectLst>
              <a:innerShdw blurRad="63500" dist="50800" dir="13500000">
                <a:prstClr val="black">
                  <a:alpha val="50000"/>
                </a:prstClr>
              </a:innerShdw>
            </a:effectLst>
          </p:spPr>
        </p:pic>
        <p:pic>
          <p:nvPicPr>
            <p:cNvPr id="9" name="Graphic 8" descr="Gauge">
              <a:extLst>
                <a:ext uri="{FF2B5EF4-FFF2-40B4-BE49-F238E27FC236}">
                  <a16:creationId xmlns:a16="http://schemas.microsoft.com/office/drawing/2014/main" id="{DD610C83-8C65-3743-B1B8-5E1D87EBF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1" y="1228804"/>
              <a:ext cx="811530" cy="811530"/>
            </a:xfrm>
            <a:prstGeom prst="rect">
              <a:avLst/>
            </a:prstGeom>
            <a:effectLst>
              <a:innerShdw blurRad="63500" dist="50800" dir="13500000">
                <a:prstClr val="black">
                  <a:alpha val="50000"/>
                </a:prstClr>
              </a:innerShdw>
            </a:effectLst>
          </p:spPr>
        </p:pic>
        <p:pic>
          <p:nvPicPr>
            <p:cNvPr id="10" name="Graphic 9" descr="Microscope">
              <a:extLst>
                <a:ext uri="{FF2B5EF4-FFF2-40B4-BE49-F238E27FC236}">
                  <a16:creationId xmlns:a16="http://schemas.microsoft.com/office/drawing/2014/main" id="{736A09CC-53CA-9D4E-BB90-63C7F45134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3450" y="1236745"/>
              <a:ext cx="813661" cy="813661"/>
            </a:xfrm>
            <a:prstGeom prst="rect">
              <a:avLst/>
            </a:prstGeom>
            <a:effectLst>
              <a:innerShdw blurRad="63500" dist="50800" dir="13500000">
                <a:prstClr val="black">
                  <a:alpha val="50000"/>
                </a:prstClr>
              </a:innerShdw>
            </a:effectLst>
          </p:spPr>
        </p:pic>
        <p:pic>
          <p:nvPicPr>
            <p:cNvPr id="11" name="Graphic 10" descr="Medal">
              <a:extLst>
                <a:ext uri="{FF2B5EF4-FFF2-40B4-BE49-F238E27FC236}">
                  <a16:creationId xmlns:a16="http://schemas.microsoft.com/office/drawing/2014/main" id="{45E6F106-9D14-4C44-BC3D-BA0A837F5A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8178" y="2564496"/>
              <a:ext cx="811530" cy="811530"/>
            </a:xfrm>
            <a:prstGeom prst="rect">
              <a:avLst/>
            </a:prstGeom>
            <a:effectLst>
              <a:innerShdw blurRad="63500" dist="50800" dir="13500000">
                <a:prstClr val="black">
                  <a:alpha val="50000"/>
                </a:prstClr>
              </a:innerShdw>
            </a:effectLst>
          </p:spPr>
        </p:pic>
        <p:pic>
          <p:nvPicPr>
            <p:cNvPr id="12" name="Graphic 11" descr="Rocket">
              <a:extLst>
                <a:ext uri="{FF2B5EF4-FFF2-40B4-BE49-F238E27FC236}">
                  <a16:creationId xmlns:a16="http://schemas.microsoft.com/office/drawing/2014/main" id="{66807FFE-424C-8F4D-8054-F8EC8B615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8529" y="3949862"/>
              <a:ext cx="811530" cy="811530"/>
            </a:xfrm>
            <a:prstGeom prst="rect">
              <a:avLst/>
            </a:prstGeom>
            <a:effectLst>
              <a:innerShdw blurRad="63500" dist="50800" dir="13500000">
                <a:prstClr val="black">
                  <a:alpha val="50000"/>
                </a:prstClr>
              </a:innerShdw>
            </a:effectLst>
          </p:spPr>
        </p:pic>
        <p:sp>
          <p:nvSpPr>
            <p:cNvPr id="13" name="TextBox 12">
              <a:extLst>
                <a:ext uri="{FF2B5EF4-FFF2-40B4-BE49-F238E27FC236}">
                  <a16:creationId xmlns:a16="http://schemas.microsoft.com/office/drawing/2014/main" id="{67D849C6-168D-B243-A4F1-542BAD43832A}"/>
                </a:ext>
              </a:extLst>
            </p:cNvPr>
            <p:cNvSpPr txBox="1"/>
            <p:nvPr/>
          </p:nvSpPr>
          <p:spPr>
            <a:xfrm>
              <a:off x="1470931" y="1330732"/>
              <a:ext cx="2701018"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Строить</a:t>
              </a:r>
              <a:r>
                <a:rPr lang="en-US" sz="1750" b="1" kern="0" dirty="0">
                  <a:latin typeface="IBM Plex Sans" panose="020B0503050203000203" pitchFamily="34" charset="77"/>
                  <a:cs typeface="Arial"/>
                  <a:sym typeface="Arial"/>
                </a:rPr>
                <a:t> </a:t>
              </a:r>
              <a:r>
                <a:rPr lang="ru-RU" sz="1750" b="1" kern="0" dirty="0">
                  <a:latin typeface="IBM Plex Sans" panose="020B0503050203000203" pitchFamily="34" charset="77"/>
                  <a:cs typeface="Arial"/>
                  <a:sym typeface="Arial"/>
                </a:rPr>
                <a:t>прогнозные модели быстрее</a:t>
              </a:r>
            </a:p>
            <a:p>
              <a:pPr hangingPunct="0">
                <a:defRPr/>
              </a:pPr>
              <a:r>
                <a:rPr lang="ru-RU" sz="1250" kern="0" dirty="0">
                  <a:latin typeface="IBM Plex Sans"/>
                  <a:cs typeface="Arial"/>
                  <a:sym typeface="Arial"/>
                </a:rPr>
                <a:t>Автоматизация подготовки данных и разработки моделей</a:t>
              </a:r>
              <a:endParaRPr lang="en-US" sz="1250" kern="0" dirty="0">
                <a:latin typeface="IBM Plex Sans"/>
                <a:cs typeface="Arial"/>
                <a:sym typeface="Arial"/>
              </a:endParaRPr>
            </a:p>
          </p:txBody>
        </p:sp>
        <p:sp>
          <p:nvSpPr>
            <p:cNvPr id="14" name="TextBox 13">
              <a:extLst>
                <a:ext uri="{FF2B5EF4-FFF2-40B4-BE49-F238E27FC236}">
                  <a16:creationId xmlns:a16="http://schemas.microsoft.com/office/drawing/2014/main" id="{62C226B5-E67F-3845-88A0-7E9E9746F521}"/>
                </a:ext>
              </a:extLst>
            </p:cNvPr>
            <p:cNvSpPr txBox="1"/>
            <p:nvPr/>
          </p:nvSpPr>
          <p:spPr>
            <a:xfrm>
              <a:off x="1470931" y="2576451"/>
              <a:ext cx="2807454"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Нивелировать недостаток экспертизы</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Не требуются навыки программирования</a:t>
              </a:r>
              <a:endParaRPr lang="en-US" sz="1250" kern="0" dirty="0">
                <a:latin typeface="IBM Plex Sans"/>
                <a:cs typeface="Arial"/>
                <a:sym typeface="Arial"/>
              </a:endParaRPr>
            </a:p>
          </p:txBody>
        </p:sp>
        <p:sp>
          <p:nvSpPr>
            <p:cNvPr id="16" name="TextBox 15">
              <a:extLst>
                <a:ext uri="{FF2B5EF4-FFF2-40B4-BE49-F238E27FC236}">
                  <a16:creationId xmlns:a16="http://schemas.microsoft.com/office/drawing/2014/main" id="{9CB2CA02-AF8F-D244-8EF8-FC3C07DACCB4}"/>
                </a:ext>
              </a:extLst>
            </p:cNvPr>
            <p:cNvSpPr txBox="1"/>
            <p:nvPr/>
          </p:nvSpPr>
          <p:spPr>
            <a:xfrm>
              <a:off x="5737368" y="1262804"/>
              <a:ext cx="2934709" cy="1131079"/>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Создать новые признаки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Автоматическое создание признаков, позволяет извлечь больше полезной информации из данных</a:t>
              </a:r>
              <a:endParaRPr lang="en-US" sz="1250" kern="0" dirty="0">
                <a:latin typeface="IBM Plex Sans"/>
                <a:cs typeface="Arial"/>
                <a:sym typeface="Arial"/>
              </a:endParaRPr>
            </a:p>
          </p:txBody>
        </p:sp>
        <p:sp>
          <p:nvSpPr>
            <p:cNvPr id="17" name="TextBox 16">
              <a:extLst>
                <a:ext uri="{FF2B5EF4-FFF2-40B4-BE49-F238E27FC236}">
                  <a16:creationId xmlns:a16="http://schemas.microsoft.com/office/drawing/2014/main" id="{2E38F1A6-3B21-0C4A-BD41-F7FFF86BE865}"/>
                </a:ext>
              </a:extLst>
            </p:cNvPr>
            <p:cNvSpPr txBox="1"/>
            <p:nvPr/>
          </p:nvSpPr>
          <p:spPr>
            <a:xfrm>
              <a:off x="5737369" y="2574233"/>
              <a:ext cx="2835536" cy="120802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Ранжировать и анализировать модели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Возможность быстро сравнивать между собой разные процессы подготовки данных и моделей</a:t>
              </a:r>
              <a:endParaRPr lang="en-US" sz="1250" kern="0" dirty="0">
                <a:latin typeface="IBM Plex Sans"/>
                <a:cs typeface="Arial"/>
                <a:sym typeface="Arial"/>
              </a:endParaRPr>
            </a:p>
          </p:txBody>
        </p:sp>
        <p:sp>
          <p:nvSpPr>
            <p:cNvPr id="18" name="TextBox 17">
              <a:extLst>
                <a:ext uri="{FF2B5EF4-FFF2-40B4-BE49-F238E27FC236}">
                  <a16:creationId xmlns:a16="http://schemas.microsoft.com/office/drawing/2014/main" id="{A79495C2-F2F7-3343-A8FB-BB96BAB21589}"/>
                </a:ext>
              </a:extLst>
            </p:cNvPr>
            <p:cNvSpPr txBox="1"/>
            <p:nvPr/>
          </p:nvSpPr>
          <p:spPr>
            <a:xfrm>
              <a:off x="3650317" y="3913989"/>
              <a:ext cx="2835536"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Разворачивать модели в несколько кликов</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Разработанные модели могут быть развернуты в виде </a:t>
              </a:r>
              <a:r>
                <a:rPr lang="en-US" sz="1250" kern="0" dirty="0">
                  <a:latin typeface="IBM Plex Sans"/>
                  <a:cs typeface="Arial"/>
                  <a:sym typeface="Arial"/>
                </a:rPr>
                <a:t>web-</a:t>
              </a:r>
              <a:r>
                <a:rPr lang="ru-RU" sz="1250" kern="0" dirty="0">
                  <a:latin typeface="IBM Plex Sans"/>
                  <a:cs typeface="Arial"/>
                  <a:sym typeface="Arial"/>
                </a:rPr>
                <a:t>сервисов</a:t>
              </a:r>
              <a:endParaRPr lang="en-US" sz="1250" kern="0" dirty="0">
                <a:latin typeface="IBM Plex Sans"/>
                <a:cs typeface="Arial"/>
                <a:sym typeface="Arial"/>
              </a:endParaRPr>
            </a:p>
          </p:txBody>
        </p:sp>
      </p:grpSp>
      <p:pic>
        <p:nvPicPr>
          <p:cNvPr id="3" name="Picture 2">
            <a:extLst>
              <a:ext uri="{FF2B5EF4-FFF2-40B4-BE49-F238E27FC236}">
                <a16:creationId xmlns:a16="http://schemas.microsoft.com/office/drawing/2014/main" id="{BC9A5B7C-577F-B94C-9365-FD2864A4B21E}"/>
              </a:ext>
            </a:extLst>
          </p:cNvPr>
          <p:cNvPicPr>
            <a:picLocks noChangeAspect="1"/>
          </p:cNvPicPr>
          <p:nvPr/>
        </p:nvPicPr>
        <p:blipFill>
          <a:blip r:embed="rId12"/>
          <a:stretch>
            <a:fillRect/>
          </a:stretch>
        </p:blipFill>
        <p:spPr>
          <a:xfrm>
            <a:off x="7048500" y="31115"/>
            <a:ext cx="2095500" cy="825500"/>
          </a:xfrm>
          <a:prstGeom prst="rect">
            <a:avLst/>
          </a:prstGeom>
        </p:spPr>
      </p:pic>
    </p:spTree>
    <p:extLst>
      <p:ext uri="{BB962C8B-B14F-4D97-AF65-F5344CB8AC3E}">
        <p14:creationId xmlns:p14="http://schemas.microsoft.com/office/powerpoint/2010/main" val="256943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B7F5EDB-E266-C745-BA90-72D8EAB81340}"/>
              </a:ext>
            </a:extLst>
          </p:cNvPr>
          <p:cNvSpPr>
            <a:spLocks noGrp="1"/>
          </p:cNvSpPr>
          <p:nvPr>
            <p:ph type="title"/>
          </p:nvPr>
        </p:nvSpPr>
        <p:spPr>
          <a:xfrm>
            <a:off x="228601" y="334459"/>
            <a:ext cx="4114801" cy="394092"/>
          </a:xfrm>
        </p:spPr>
        <p:txBody>
          <a:bodyPr/>
          <a:lstStyle/>
          <a:p>
            <a:r>
              <a:rPr lang="ru-RU" dirty="0">
                <a:solidFill>
                  <a:schemeClr val="bg1"/>
                </a:solidFill>
              </a:rPr>
              <a:t>Как работает </a:t>
            </a:r>
            <a:r>
              <a:rPr lang="en-US" dirty="0" err="1">
                <a:solidFill>
                  <a:schemeClr val="bg1"/>
                </a:solidFill>
              </a:rPr>
              <a:t>AutoAI</a:t>
            </a:r>
            <a:r>
              <a:rPr lang="en-US" dirty="0">
                <a:solidFill>
                  <a:schemeClr val="bg1"/>
                </a:solidFill>
              </a:rPr>
              <a:t>?</a:t>
            </a:r>
            <a:endParaRPr lang="ru-RU" dirty="0">
              <a:solidFill>
                <a:schemeClr val="bg1"/>
              </a:solidFill>
            </a:endParaRPr>
          </a:p>
        </p:txBody>
      </p:sp>
      <p:grpSp>
        <p:nvGrpSpPr>
          <p:cNvPr id="7" name="Group 6">
            <a:extLst>
              <a:ext uri="{FF2B5EF4-FFF2-40B4-BE49-F238E27FC236}">
                <a16:creationId xmlns:a16="http://schemas.microsoft.com/office/drawing/2014/main" id="{B418BC88-9720-9444-8D69-920CB31FAEDF}"/>
              </a:ext>
            </a:extLst>
          </p:cNvPr>
          <p:cNvGrpSpPr/>
          <p:nvPr/>
        </p:nvGrpSpPr>
        <p:grpSpPr>
          <a:xfrm>
            <a:off x="230968" y="1302307"/>
            <a:ext cx="8682064" cy="3122528"/>
            <a:chOff x="164879" y="985232"/>
            <a:chExt cx="8682064" cy="3122528"/>
          </a:xfrm>
        </p:grpSpPr>
        <p:grpSp>
          <p:nvGrpSpPr>
            <p:cNvPr id="8" name="Group 7">
              <a:extLst>
                <a:ext uri="{FF2B5EF4-FFF2-40B4-BE49-F238E27FC236}">
                  <a16:creationId xmlns:a16="http://schemas.microsoft.com/office/drawing/2014/main" id="{338B7E49-6A68-B246-8A03-A094113C1065}"/>
                </a:ext>
              </a:extLst>
            </p:cNvPr>
            <p:cNvGrpSpPr/>
            <p:nvPr/>
          </p:nvGrpSpPr>
          <p:grpSpPr>
            <a:xfrm>
              <a:off x="164879" y="985232"/>
              <a:ext cx="8682063" cy="3122528"/>
              <a:chOff x="517168" y="2061454"/>
              <a:chExt cx="8684182" cy="3122528"/>
            </a:xfrm>
          </p:grpSpPr>
          <p:sp>
            <p:nvSpPr>
              <p:cNvPr id="10" name="Can 9">
                <a:extLst>
                  <a:ext uri="{FF2B5EF4-FFF2-40B4-BE49-F238E27FC236}">
                    <a16:creationId xmlns:a16="http://schemas.microsoft.com/office/drawing/2014/main" id="{C9D701AF-9118-5B44-B3B9-3E464C012740}"/>
                  </a:ext>
                </a:extLst>
              </p:cNvPr>
              <p:cNvSpPr/>
              <p:nvPr/>
            </p:nvSpPr>
            <p:spPr>
              <a:xfrm>
                <a:off x="517168" y="2061454"/>
                <a:ext cx="1131469" cy="1127304"/>
              </a:xfrm>
              <a:prstGeom prst="can">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Размеченная выборка данных</a:t>
                </a:r>
                <a:endParaRPr lang="en-US" sz="1200" dirty="0">
                  <a:solidFill>
                    <a:schemeClr val="bg1"/>
                  </a:solidFill>
                  <a:latin typeface="IBM Plex Sans" panose="020B0503050203000203" pitchFamily="34" charset="0"/>
                  <a:cs typeface="Arial"/>
                  <a:sym typeface="Arial"/>
                </a:endParaRPr>
              </a:p>
            </p:txBody>
          </p:sp>
          <p:sp>
            <p:nvSpPr>
              <p:cNvPr id="11" name="Rectangle 10">
                <a:extLst>
                  <a:ext uri="{FF2B5EF4-FFF2-40B4-BE49-F238E27FC236}">
                    <a16:creationId xmlns:a16="http://schemas.microsoft.com/office/drawing/2014/main" id="{D9BE558D-1667-7E4C-91D2-D401C22F0B91}"/>
                  </a:ext>
                </a:extLst>
              </p:cNvPr>
              <p:cNvSpPr/>
              <p:nvPr/>
            </p:nvSpPr>
            <p:spPr>
              <a:xfrm>
                <a:off x="1865610" y="2233085"/>
                <a:ext cx="1273474"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Подготовка данных</a:t>
                </a:r>
                <a:endParaRPr lang="en-US" sz="1200" dirty="0">
                  <a:solidFill>
                    <a:schemeClr val="bg1"/>
                  </a:solidFill>
                  <a:latin typeface="IBM Plex Sans" panose="020B0503050203000203" pitchFamily="34" charset="0"/>
                  <a:cs typeface="Arial"/>
                  <a:sym typeface="Arial"/>
                </a:endParaRPr>
              </a:p>
            </p:txBody>
          </p:sp>
          <p:sp>
            <p:nvSpPr>
              <p:cNvPr id="12" name="Rectangle 11">
                <a:extLst>
                  <a:ext uri="{FF2B5EF4-FFF2-40B4-BE49-F238E27FC236}">
                    <a16:creationId xmlns:a16="http://schemas.microsoft.com/office/drawing/2014/main" id="{BB938353-287D-584A-8E5C-B07D3B25EA97}"/>
                  </a:ext>
                </a:extLst>
              </p:cNvPr>
              <p:cNvSpPr/>
              <p:nvPr/>
            </p:nvSpPr>
            <p:spPr>
              <a:xfrm>
                <a:off x="3358350" y="2229621"/>
                <a:ext cx="1066117"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Выбор</a:t>
                </a:r>
                <a:endParaRPr lang="en-US" sz="1200" dirty="0">
                  <a:solidFill>
                    <a:schemeClr val="bg1"/>
                  </a:solidFill>
                  <a:latin typeface="IBM Plex Sans" panose="020B0503050203000203" pitchFamily="34" charset="0"/>
                  <a:cs typeface="Arial"/>
                  <a:sym typeface="Arial"/>
                </a:endParaRPr>
              </a:p>
              <a:p>
                <a:pPr algn="ctr" defTabSz="685783">
                  <a:defRPr/>
                </a:pPr>
                <a:r>
                  <a:rPr lang="ru-RU" sz="1200" dirty="0">
                    <a:solidFill>
                      <a:schemeClr val="bg1"/>
                    </a:solidFill>
                    <a:latin typeface="IBM Plex Sans" panose="020B0503050203000203" pitchFamily="34" charset="0"/>
                    <a:cs typeface="Arial"/>
                    <a:sym typeface="Arial"/>
                  </a:rPr>
                  <a:t> модели</a:t>
                </a:r>
                <a:endParaRPr lang="en-US" sz="1200" dirty="0">
                  <a:solidFill>
                    <a:schemeClr val="bg1"/>
                  </a:solidFill>
                  <a:latin typeface="IBM Plex Sans" panose="020B0503050203000203" pitchFamily="34" charset="0"/>
                  <a:cs typeface="Arial"/>
                  <a:sym typeface="Arial"/>
                </a:endParaRPr>
              </a:p>
            </p:txBody>
          </p:sp>
          <p:sp>
            <p:nvSpPr>
              <p:cNvPr id="13" name="Rectangle 12">
                <a:extLst>
                  <a:ext uri="{FF2B5EF4-FFF2-40B4-BE49-F238E27FC236}">
                    <a16:creationId xmlns:a16="http://schemas.microsoft.com/office/drawing/2014/main" id="{DF194576-CA61-6849-9950-3177DFD5199C}"/>
                  </a:ext>
                </a:extLst>
              </p:cNvPr>
              <p:cNvSpPr/>
              <p:nvPr/>
            </p:nvSpPr>
            <p:spPr>
              <a:xfrm>
                <a:off x="4604568" y="2229617"/>
                <a:ext cx="1407914" cy="79955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sp>
            <p:nvSpPr>
              <p:cNvPr id="14" name="Rectangle 13">
                <a:extLst>
                  <a:ext uri="{FF2B5EF4-FFF2-40B4-BE49-F238E27FC236}">
                    <a16:creationId xmlns:a16="http://schemas.microsoft.com/office/drawing/2014/main" id="{4821FF17-EF10-5E4E-90B0-8BE47DAED981}"/>
                  </a:ext>
                </a:extLst>
              </p:cNvPr>
              <p:cNvSpPr/>
              <p:nvPr/>
            </p:nvSpPr>
            <p:spPr>
              <a:xfrm>
                <a:off x="6192582" y="2225331"/>
                <a:ext cx="1426305" cy="80380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Конструирование признаков</a:t>
                </a:r>
                <a:endParaRPr lang="en-US" sz="1200" dirty="0">
                  <a:solidFill>
                    <a:schemeClr val="bg1"/>
                  </a:solidFill>
                  <a:latin typeface="IBM Plex Sans" panose="020B0503050203000203" pitchFamily="34" charset="0"/>
                  <a:cs typeface="Arial"/>
                  <a:sym typeface="Arial"/>
                </a:endParaRPr>
              </a:p>
            </p:txBody>
          </p:sp>
          <p:cxnSp>
            <p:nvCxnSpPr>
              <p:cNvPr id="15" name="Straight Arrow Connector 14">
                <a:extLst>
                  <a:ext uri="{FF2B5EF4-FFF2-40B4-BE49-F238E27FC236}">
                    <a16:creationId xmlns:a16="http://schemas.microsoft.com/office/drawing/2014/main" id="{D8D3086A-6648-FE4D-85B5-388B29133865}"/>
                  </a:ext>
                </a:extLst>
              </p:cNvPr>
              <p:cNvCxnSpPr>
                <a:cxnSpLocks/>
                <a:stCxn id="10" idx="4"/>
                <a:endCxn id="11" idx="1"/>
              </p:cNvCxnSpPr>
              <p:nvPr/>
            </p:nvCxnSpPr>
            <p:spPr>
              <a:xfrm>
                <a:off x="1648637" y="2625106"/>
                <a:ext cx="216973" cy="5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52D2D6-3328-4744-A253-62280475A907}"/>
                  </a:ext>
                </a:extLst>
              </p:cNvPr>
              <p:cNvCxnSpPr>
                <a:cxnSpLocks/>
                <a:stCxn id="11" idx="3"/>
                <a:endCxn id="12" idx="1"/>
              </p:cNvCxnSpPr>
              <p:nvPr/>
            </p:nvCxnSpPr>
            <p:spPr>
              <a:xfrm flipV="1">
                <a:off x="3139084" y="2627256"/>
                <a:ext cx="219267" cy="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C3138F5-ECE2-A745-B028-D331357EA414}"/>
                  </a:ext>
                </a:extLst>
              </p:cNvPr>
              <p:cNvCxnSpPr>
                <a:cxnSpLocks/>
                <a:stCxn id="12" idx="3"/>
                <a:endCxn id="13" idx="1"/>
              </p:cNvCxnSpPr>
              <p:nvPr/>
            </p:nvCxnSpPr>
            <p:spPr>
              <a:xfrm>
                <a:off x="4424467" y="2627256"/>
                <a:ext cx="180101" cy="2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5FB4B49-7602-6642-8144-461CBD0E2324}"/>
                  </a:ext>
                </a:extLst>
              </p:cNvPr>
              <p:cNvCxnSpPr>
                <a:cxnSpLocks/>
                <a:stCxn id="13" idx="3"/>
                <a:endCxn id="14" idx="1"/>
              </p:cNvCxnSpPr>
              <p:nvPr/>
            </p:nvCxnSpPr>
            <p:spPr>
              <a:xfrm flipV="1">
                <a:off x="6012482" y="2627236"/>
                <a:ext cx="180100" cy="2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C5B46BB-6FFA-2E47-A462-046766DC69FA}"/>
                  </a:ext>
                </a:extLst>
              </p:cNvPr>
              <p:cNvSpPr txBox="1"/>
              <p:nvPr/>
            </p:nvSpPr>
            <p:spPr>
              <a:xfrm>
                <a:off x="1871078" y="3229601"/>
                <a:ext cx="1314464" cy="195438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лучшего метода для заполнения пропущенных данных, удаления выбросов, преобразований для категориальных полей</a:t>
                </a:r>
                <a:endParaRPr lang="en-US" sz="1100" dirty="0">
                  <a:solidFill>
                    <a:schemeClr val="bg1"/>
                  </a:solidFill>
                  <a:latin typeface="IBM Plex Sans"/>
                  <a:cs typeface="Arial"/>
                  <a:sym typeface="Arial"/>
                </a:endParaRPr>
              </a:p>
            </p:txBody>
          </p:sp>
          <p:sp>
            <p:nvSpPr>
              <p:cNvPr id="20" name="TextBox 19">
                <a:extLst>
                  <a:ext uri="{FF2B5EF4-FFF2-40B4-BE49-F238E27FC236}">
                    <a16:creationId xmlns:a16="http://schemas.microsoft.com/office/drawing/2014/main" id="{DC41C81F-4DB0-DB4D-B17E-BC37D5BC39AE}"/>
                  </a:ext>
                </a:extLst>
              </p:cNvPr>
              <p:cNvSpPr txBox="1"/>
              <p:nvPr/>
            </p:nvSpPr>
            <p:spPr>
              <a:xfrm>
                <a:off x="3369805" y="3228712"/>
                <a:ext cx="1066117" cy="1277273"/>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a:t>
                </a:r>
                <a:r>
                  <a:rPr lang="en-US" sz="1100" dirty="0">
                    <a:solidFill>
                      <a:schemeClr val="bg1"/>
                    </a:solidFill>
                    <a:latin typeface="IBM Plex Sans"/>
                    <a:cs typeface="Arial"/>
                    <a:sym typeface="Arial"/>
                  </a:rPr>
                  <a:t>k </a:t>
                </a:r>
                <a:r>
                  <a:rPr lang="ru-RU" sz="1100" dirty="0">
                    <a:solidFill>
                      <a:schemeClr val="bg1"/>
                    </a:solidFill>
                    <a:latin typeface="IBM Plex Sans"/>
                    <a:cs typeface="Arial"/>
                    <a:sym typeface="Arial"/>
                  </a:rPr>
                  <a:t>лучших алгоритмов, согласно заданной метрике качества</a:t>
                </a:r>
                <a:endParaRPr lang="en-US" sz="1100" dirty="0">
                  <a:solidFill>
                    <a:schemeClr val="bg1"/>
                  </a:solidFill>
                  <a:latin typeface="IBM Plex Sans"/>
                  <a:cs typeface="Arial"/>
                  <a:sym typeface="Arial"/>
                </a:endParaRPr>
              </a:p>
            </p:txBody>
          </p:sp>
          <p:sp>
            <p:nvSpPr>
              <p:cNvPr id="21" name="TextBox 20">
                <a:extLst>
                  <a:ext uri="{FF2B5EF4-FFF2-40B4-BE49-F238E27FC236}">
                    <a16:creationId xmlns:a16="http://schemas.microsoft.com/office/drawing/2014/main" id="{C0E03F03-36C5-654A-A558-A3CEF1123CB4}"/>
                  </a:ext>
                </a:extLst>
              </p:cNvPr>
              <p:cNvSpPr txBox="1"/>
              <p:nvPr/>
            </p:nvSpPr>
            <p:spPr>
              <a:xfrm>
                <a:off x="4604568" y="3228712"/>
                <a:ext cx="1405544" cy="76944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для лучших алгоритмов</a:t>
                </a:r>
                <a:endParaRPr lang="en-US" sz="1100" dirty="0">
                  <a:solidFill>
                    <a:schemeClr val="bg1"/>
                  </a:solidFill>
                  <a:latin typeface="IBM Plex Sans"/>
                  <a:cs typeface="Arial"/>
                  <a:sym typeface="Arial"/>
                </a:endParaRPr>
              </a:p>
            </p:txBody>
          </p:sp>
          <p:sp>
            <p:nvSpPr>
              <p:cNvPr id="22" name="TextBox 21">
                <a:extLst>
                  <a:ext uri="{FF2B5EF4-FFF2-40B4-BE49-F238E27FC236}">
                    <a16:creationId xmlns:a16="http://schemas.microsoft.com/office/drawing/2014/main" id="{01240102-4CF9-274E-9CE6-2444E72F6678}"/>
                  </a:ext>
                </a:extLst>
              </p:cNvPr>
              <p:cNvSpPr txBox="1"/>
              <p:nvPr/>
            </p:nvSpPr>
            <p:spPr>
              <a:xfrm>
                <a:off x="7801359" y="3228712"/>
                <a:ext cx="1399991" cy="938719"/>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после конструирования признаков</a:t>
                </a:r>
                <a:endParaRPr lang="en-US" sz="1100" dirty="0">
                  <a:solidFill>
                    <a:schemeClr val="bg1"/>
                  </a:solidFill>
                  <a:latin typeface="IBM Plex Sans"/>
                  <a:cs typeface="Arial"/>
                  <a:sym typeface="Arial"/>
                </a:endParaRPr>
              </a:p>
            </p:txBody>
          </p:sp>
          <p:sp>
            <p:nvSpPr>
              <p:cNvPr id="23" name="TextBox 22">
                <a:extLst>
                  <a:ext uri="{FF2B5EF4-FFF2-40B4-BE49-F238E27FC236}">
                    <a16:creationId xmlns:a16="http://schemas.microsoft.com/office/drawing/2014/main" id="{F3AE54D4-320F-9547-8A63-D0E8FCD6C05A}"/>
                  </a:ext>
                </a:extLst>
              </p:cNvPr>
              <p:cNvSpPr txBox="1"/>
              <p:nvPr/>
            </p:nvSpPr>
            <p:spPr>
              <a:xfrm>
                <a:off x="6192583" y="3228712"/>
                <a:ext cx="1426306" cy="1107996"/>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Поиск наилучших преобразований, конструирующих новые признаки на основе уже существующих </a:t>
                </a:r>
                <a:endParaRPr lang="en-US" sz="1100" dirty="0">
                  <a:solidFill>
                    <a:schemeClr val="bg1"/>
                  </a:solidFill>
                  <a:latin typeface="IBM Plex Sans"/>
                  <a:cs typeface="Arial"/>
                  <a:sym typeface="Arial"/>
                </a:endParaRPr>
              </a:p>
            </p:txBody>
          </p:sp>
        </p:grpSp>
        <p:sp>
          <p:nvSpPr>
            <p:cNvPr id="9" name="Rectangle 8">
              <a:extLst>
                <a:ext uri="{FF2B5EF4-FFF2-40B4-BE49-F238E27FC236}">
                  <a16:creationId xmlns:a16="http://schemas.microsoft.com/office/drawing/2014/main" id="{FEB0BBC4-213B-D642-82E0-F58BA8ACF261}"/>
                </a:ext>
              </a:extLst>
            </p:cNvPr>
            <p:cNvSpPr/>
            <p:nvPr/>
          </p:nvSpPr>
          <p:spPr>
            <a:xfrm>
              <a:off x="7439029" y="1156863"/>
              <a:ext cx="1407914" cy="769441"/>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grpSp>
      <p:cxnSp>
        <p:nvCxnSpPr>
          <p:cNvPr id="24" name="Straight Arrow Connector 23">
            <a:extLst>
              <a:ext uri="{FF2B5EF4-FFF2-40B4-BE49-F238E27FC236}">
                <a16:creationId xmlns:a16="http://schemas.microsoft.com/office/drawing/2014/main" id="{C709997B-B618-8E4D-8930-9F4B51A722AF}"/>
              </a:ext>
            </a:extLst>
          </p:cNvPr>
          <p:cNvCxnSpPr>
            <a:cxnSpLocks/>
          </p:cNvCxnSpPr>
          <p:nvPr/>
        </p:nvCxnSpPr>
        <p:spPr>
          <a:xfrm flipV="1">
            <a:off x="7185586" y="1893668"/>
            <a:ext cx="251794"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9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9C0FA-8A8A-E449-B4AF-7F817ACA4950}"/>
              </a:ext>
            </a:extLst>
          </p:cNvPr>
          <p:cNvSpPr>
            <a:spLocks noGrp="1"/>
          </p:cNvSpPr>
          <p:nvPr>
            <p:ph type="sldNum" sz="quarter" idx="11"/>
          </p:nvPr>
        </p:nvSpPr>
        <p:spPr/>
        <p:txBody>
          <a:bodyPr/>
          <a:lstStyle/>
          <a:p>
            <a:fld id="{D0BE6F14-FF48-0F4F-A8AA-2E3F25371E4A}" type="slidenum">
              <a:rPr lang="en-US" smtClean="0"/>
              <a:pPr/>
              <a:t>7</a:t>
            </a:fld>
            <a:endParaRPr lang="en-US"/>
          </a:p>
        </p:txBody>
      </p:sp>
      <p:sp>
        <p:nvSpPr>
          <p:cNvPr id="5" name="Rectangle 4">
            <a:extLst>
              <a:ext uri="{FF2B5EF4-FFF2-40B4-BE49-F238E27FC236}">
                <a16:creationId xmlns:a16="http://schemas.microsoft.com/office/drawing/2014/main" id="{64F20D47-2C1F-E645-91E5-7FCA6B88CB90}"/>
              </a:ext>
            </a:extLst>
          </p:cNvPr>
          <p:cNvSpPr/>
          <p:nvPr/>
        </p:nvSpPr>
        <p:spPr>
          <a:xfrm>
            <a:off x="4581526" y="2381"/>
            <a:ext cx="4562475"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pic>
        <p:nvPicPr>
          <p:cNvPr id="6" name="Picture 4" descr="C:\Users\Михаил\Desktop\LOGO  IBM + шрифты\лого-ibm_белый.png">
            <a:extLst>
              <a:ext uri="{FF2B5EF4-FFF2-40B4-BE49-F238E27FC236}">
                <a16:creationId xmlns:a16="http://schemas.microsoft.com/office/drawing/2014/main" id="{D0E4F3D9-5DBE-C549-9542-6084C4BB7A12}"/>
              </a:ext>
            </a:extLst>
          </p:cNvPr>
          <p:cNvPicPr>
            <a:picLocks noChangeAspect="1" noChangeArrowheads="1"/>
          </p:cNvPicPr>
          <p:nvPr/>
        </p:nvPicPr>
        <p:blipFill>
          <a:blip r:embed="rId2"/>
          <a:srcRect/>
          <a:stretch>
            <a:fillRect/>
          </a:stretch>
        </p:blipFill>
        <p:spPr bwMode="auto">
          <a:xfrm>
            <a:off x="8181976" y="91282"/>
            <a:ext cx="847725" cy="599046"/>
          </a:xfrm>
          <a:prstGeom prst="rect">
            <a:avLst/>
          </a:prstGeom>
          <a:noFill/>
        </p:spPr>
      </p:pic>
      <p:grpSp>
        <p:nvGrpSpPr>
          <p:cNvPr id="7" name="Group 6">
            <a:extLst>
              <a:ext uri="{FF2B5EF4-FFF2-40B4-BE49-F238E27FC236}">
                <a16:creationId xmlns:a16="http://schemas.microsoft.com/office/drawing/2014/main" id="{1395E4B6-BD45-8844-8FAF-978EA79DD767}"/>
              </a:ext>
            </a:extLst>
          </p:cNvPr>
          <p:cNvGrpSpPr/>
          <p:nvPr/>
        </p:nvGrpSpPr>
        <p:grpSpPr>
          <a:xfrm>
            <a:off x="4618707" y="612315"/>
            <a:ext cx="4488110" cy="4364818"/>
            <a:chOff x="5998451" y="415651"/>
            <a:chExt cx="5681498" cy="5442001"/>
          </a:xfrm>
        </p:grpSpPr>
        <p:grpSp>
          <p:nvGrpSpPr>
            <p:cNvPr id="8" name="Group 7">
              <a:extLst>
                <a:ext uri="{FF2B5EF4-FFF2-40B4-BE49-F238E27FC236}">
                  <a16:creationId xmlns:a16="http://schemas.microsoft.com/office/drawing/2014/main" id="{70248A65-1ECA-8B4C-A949-36F1A28E86A3}"/>
                </a:ext>
              </a:extLst>
            </p:cNvPr>
            <p:cNvGrpSpPr/>
            <p:nvPr/>
          </p:nvGrpSpPr>
          <p:grpSpPr>
            <a:xfrm>
              <a:off x="5998451" y="415651"/>
              <a:ext cx="5681498" cy="5442001"/>
              <a:chOff x="5998451" y="415651"/>
              <a:chExt cx="5681498" cy="5442001"/>
            </a:xfrm>
          </p:grpSpPr>
          <p:pic>
            <p:nvPicPr>
              <p:cNvPr id="10" name="Picture 9">
                <a:extLst>
                  <a:ext uri="{FF2B5EF4-FFF2-40B4-BE49-F238E27FC236}">
                    <a16:creationId xmlns:a16="http://schemas.microsoft.com/office/drawing/2014/main" id="{559C8D82-5129-954D-9AEC-70ED57A2ACC2}"/>
                  </a:ext>
                </a:extLst>
              </p:cNvPr>
              <p:cNvPicPr>
                <a:picLocks noChangeAspect="1"/>
              </p:cNvPicPr>
              <p:nvPr/>
            </p:nvPicPr>
            <p:blipFill>
              <a:blip r:embed="rId3"/>
              <a:stretch>
                <a:fillRect/>
              </a:stretch>
            </p:blipFill>
            <p:spPr>
              <a:xfrm>
                <a:off x="5998451" y="415651"/>
                <a:ext cx="5681498" cy="3133384"/>
              </a:xfrm>
              <a:prstGeom prst="rect">
                <a:avLst/>
              </a:prstGeom>
            </p:spPr>
          </p:pic>
          <p:pic>
            <p:nvPicPr>
              <p:cNvPr id="11" name="Picture 10">
                <a:extLst>
                  <a:ext uri="{FF2B5EF4-FFF2-40B4-BE49-F238E27FC236}">
                    <a16:creationId xmlns:a16="http://schemas.microsoft.com/office/drawing/2014/main" id="{5A842E6D-C0F4-8642-83BB-C304AB122B83}"/>
                  </a:ext>
                </a:extLst>
              </p:cNvPr>
              <p:cNvPicPr>
                <a:picLocks noChangeAspect="1"/>
              </p:cNvPicPr>
              <p:nvPr/>
            </p:nvPicPr>
            <p:blipFill>
              <a:blip r:embed="rId4"/>
              <a:stretch>
                <a:fillRect/>
              </a:stretch>
            </p:blipFill>
            <p:spPr>
              <a:xfrm>
                <a:off x="6020756" y="3386736"/>
                <a:ext cx="5659193" cy="2470916"/>
              </a:xfrm>
              <a:prstGeom prst="rect">
                <a:avLst/>
              </a:prstGeom>
            </p:spPr>
          </p:pic>
        </p:grpSp>
        <p:pic>
          <p:nvPicPr>
            <p:cNvPr id="9" name="Picture 8">
              <a:extLst>
                <a:ext uri="{FF2B5EF4-FFF2-40B4-BE49-F238E27FC236}">
                  <a16:creationId xmlns:a16="http://schemas.microsoft.com/office/drawing/2014/main" id="{0BD5F074-5053-4A41-847B-67581C19BAA3}"/>
                </a:ext>
              </a:extLst>
            </p:cNvPr>
            <p:cNvPicPr>
              <a:picLocks noChangeAspect="1"/>
            </p:cNvPicPr>
            <p:nvPr/>
          </p:nvPicPr>
          <p:blipFill>
            <a:blip r:embed="rId5"/>
            <a:stretch>
              <a:fillRect/>
            </a:stretch>
          </p:blipFill>
          <p:spPr>
            <a:xfrm>
              <a:off x="11452301" y="3298701"/>
              <a:ext cx="167269" cy="176072"/>
            </a:xfrm>
            <a:prstGeom prst="rect">
              <a:avLst/>
            </a:prstGeom>
          </p:spPr>
        </p:pic>
      </p:grpSp>
      <p:sp>
        <p:nvSpPr>
          <p:cNvPr id="12" name="Title 1">
            <a:extLst>
              <a:ext uri="{FF2B5EF4-FFF2-40B4-BE49-F238E27FC236}">
                <a16:creationId xmlns:a16="http://schemas.microsoft.com/office/drawing/2014/main" id="{71FBAE41-FE42-7544-8180-2FF60FF992F0}"/>
              </a:ext>
            </a:extLst>
          </p:cNvPr>
          <p:cNvSpPr txBox="1">
            <a:spLocks/>
          </p:cNvSpPr>
          <p:nvPr/>
        </p:nvSpPr>
        <p:spPr>
          <a:xfrm>
            <a:off x="188666" y="294819"/>
            <a:ext cx="4352925"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bg1"/>
                </a:solidFill>
                <a:latin typeface="IBM Plex Sans" charset="0"/>
                <a:ea typeface="IBM Plex Sans" charset="0"/>
                <a:cs typeface="IBM Plex Sans" charset="0"/>
              </a:rPr>
              <a:t>IBM</a:t>
            </a:r>
            <a:r>
              <a:rPr lang="ru-RU" sz="1800" b="1" dirty="0">
                <a:solidFill>
                  <a:schemeClr val="bg1"/>
                </a:solidFill>
                <a:latin typeface="IBM Plex Sans" charset="0"/>
                <a:ea typeface="IBM Plex Sans" charset="0"/>
                <a:cs typeface="IBM Plex Sans" charset="0"/>
              </a:rPr>
              <a:t> </a:t>
            </a:r>
            <a:r>
              <a:rPr lang="en-US" sz="1800" b="1" dirty="0" err="1">
                <a:solidFill>
                  <a:schemeClr val="bg1"/>
                </a:solidFill>
                <a:latin typeface="IBM Plex Sans" charset="0"/>
                <a:ea typeface="IBM Plex Sans" charset="0"/>
                <a:cs typeface="IBM Plex Sans" charset="0"/>
              </a:rPr>
              <a:t>AutoAI</a:t>
            </a:r>
            <a:r>
              <a:rPr lang="en-US" sz="1800" b="1" dirty="0">
                <a:solidFill>
                  <a:schemeClr val="bg1"/>
                </a:solidFill>
                <a:latin typeface="IBM Plex Sans" charset="0"/>
                <a:ea typeface="IBM Plex Sans" charset="0"/>
                <a:cs typeface="IBM Plex Sans" charset="0"/>
              </a:rPr>
              <a:t> </a:t>
            </a:r>
            <a:r>
              <a:rPr lang="en-US" sz="1800" dirty="0">
                <a:solidFill>
                  <a:schemeClr val="bg1"/>
                </a:solidFill>
                <a:latin typeface="IBM Plex Sans" charset="0"/>
                <a:ea typeface="IBM Plex Sans" charset="0"/>
                <a:cs typeface="IBM Plex Sans" charset="0"/>
              </a:rPr>
              <a:t>–</a:t>
            </a:r>
            <a:r>
              <a:rPr lang="ru-RU" sz="1800" dirty="0">
                <a:solidFill>
                  <a:schemeClr val="bg1"/>
                </a:solidFill>
                <a:latin typeface="IBM Plex Sans" charset="0"/>
                <a:ea typeface="IBM Plex Sans" charset="0"/>
                <a:cs typeface="IBM Plex Sans" charset="0"/>
              </a:rPr>
              <a:t> Инструмент для автоматической</a:t>
            </a:r>
            <a:r>
              <a:rPr lang="en-US" sz="1800" dirty="0">
                <a:solidFill>
                  <a:schemeClr val="bg1"/>
                </a:solidFill>
                <a:latin typeface="IBM Plex Sans" charset="0"/>
                <a:ea typeface="IBM Plex Sans" charset="0"/>
                <a:cs typeface="IBM Plex Sans" charset="0"/>
              </a:rPr>
              <a:t> </a:t>
            </a:r>
            <a:r>
              <a:rPr lang="ru-RU" sz="1800" dirty="0">
                <a:solidFill>
                  <a:schemeClr val="bg1"/>
                </a:solidFill>
                <a:latin typeface="IBM Plex Sans" charset="0"/>
                <a:ea typeface="IBM Plex Sans" charset="0"/>
                <a:cs typeface="IBM Plex Sans" charset="0"/>
              </a:rPr>
              <a:t>подготовки, очистки, трансформации данных и моделирования </a:t>
            </a:r>
            <a:endParaRPr lang="en-US" sz="1800" dirty="0">
              <a:solidFill>
                <a:schemeClr val="bg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95FBB784-C8FE-3946-BFC2-ED74AB0E71D5}"/>
              </a:ext>
            </a:extLst>
          </p:cNvPr>
          <p:cNvSpPr txBox="1"/>
          <p:nvPr/>
        </p:nvSpPr>
        <p:spPr>
          <a:xfrm>
            <a:off x="52016" y="1524961"/>
            <a:ext cx="4560496" cy="4231928"/>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Полностью автоматическая предобработка и подбор трансформаций данных, поиск наилучшей модели и оптимизация гиперпараметров для задач классификации и регрессии на структурированных данных</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Интеграция с </a:t>
            </a:r>
            <a:r>
              <a:rPr lang="en-US" sz="1400" dirty="0">
                <a:solidFill>
                  <a:schemeClr val="bg1"/>
                </a:solidFill>
                <a:latin typeface="IBM Plex Sans" panose="020B0503050203000203" pitchFamily="34" charset="77"/>
              </a:rPr>
              <a:t>Watson Studio </a:t>
            </a:r>
            <a:r>
              <a:rPr lang="ru-RU" sz="1400" dirty="0">
                <a:solidFill>
                  <a:schemeClr val="bg1"/>
                </a:solidFill>
                <a:latin typeface="IBM Plex Sans" panose="020B0503050203000203" pitchFamily="34" charset="77"/>
              </a:rPr>
              <a:t>и </a:t>
            </a:r>
            <a:r>
              <a:rPr lang="en-US" sz="1400" dirty="0">
                <a:solidFill>
                  <a:schemeClr val="bg1"/>
                </a:solidFill>
                <a:latin typeface="IBM Plex Sans" panose="020B0503050203000203" pitchFamily="34" charset="77"/>
              </a:rPr>
              <a:t>Watson Machine Learning, </a:t>
            </a:r>
            <a:r>
              <a:rPr lang="ru-RU" sz="1400" dirty="0">
                <a:solidFill>
                  <a:schemeClr val="bg1"/>
                </a:solidFill>
                <a:latin typeface="IBM Plex Sans" panose="020B0503050203000203" pitchFamily="34" charset="77"/>
              </a:rPr>
              <a:t>развертывание готовой модели в несколько кликов</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Генерация кода в </a:t>
            </a:r>
            <a:r>
              <a:rPr lang="en-US" sz="1400" dirty="0" err="1">
                <a:solidFill>
                  <a:schemeClr val="bg1"/>
                </a:solidFill>
                <a:latin typeface="IBM Plex Sans" panose="020B0503050203000203" pitchFamily="34" charset="77"/>
              </a:rPr>
              <a:t>Jupyter</a:t>
            </a:r>
            <a:r>
              <a:rPr lang="en-US" sz="1400" dirty="0">
                <a:solidFill>
                  <a:schemeClr val="bg1"/>
                </a:solidFill>
                <a:latin typeface="IBM Plex Sans" panose="020B0503050203000203" pitchFamily="34" charset="77"/>
              </a:rPr>
              <a:t> Notebook </a:t>
            </a:r>
            <a:r>
              <a:rPr lang="ru-RU" sz="1400" dirty="0">
                <a:solidFill>
                  <a:schemeClr val="bg1"/>
                </a:solidFill>
                <a:latin typeface="IBM Plex Sans" panose="020B0503050203000203" pitchFamily="34" charset="77"/>
              </a:rPr>
              <a:t>в </a:t>
            </a:r>
            <a:r>
              <a:rPr lang="en-US" sz="1400" dirty="0">
                <a:solidFill>
                  <a:schemeClr val="bg1"/>
                </a:solidFill>
                <a:latin typeface="IBM Plex Sans" panose="020B0503050203000203" pitchFamily="34" charset="77"/>
              </a:rPr>
              <a:t>Python</a:t>
            </a:r>
            <a:r>
              <a:rPr lang="ru-RU" sz="1400" dirty="0">
                <a:solidFill>
                  <a:schemeClr val="bg1"/>
                </a:solidFill>
                <a:latin typeface="IBM Plex Sans" panose="020B0503050203000203" pitchFamily="34" charset="77"/>
              </a:rPr>
              <a:t>, который включают все шаги работы с данными</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Интерактивное сравнение моделей по различным критериям качества</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Возможность выбора конкретной метрики для оптимизации</a:t>
            </a:r>
          </a:p>
          <a:p>
            <a:pPr>
              <a:spcBef>
                <a:spcPts val="900"/>
              </a:spcBef>
              <a:defRPr/>
            </a:pPr>
            <a:endParaRPr lang="ru-RU" sz="1400" dirty="0">
              <a:solidFill>
                <a:schemeClr val="bg1"/>
              </a:solidFill>
              <a:latin typeface="IBM Plex Sans" panose="020B0503050203000203" pitchFamily="34" charset="77"/>
            </a:endParaRPr>
          </a:p>
          <a:p>
            <a:pPr marL="214313" indent="-214313">
              <a:spcBef>
                <a:spcPts val="900"/>
              </a:spcBef>
              <a:buFont typeface="Arial" panose="020B0604020202020204" pitchFamily="34" charset="0"/>
              <a:buChar char="•"/>
              <a:defRPr/>
            </a:pPr>
            <a:endParaRPr lang="ru-RU" sz="1400" dirty="0">
              <a:solidFill>
                <a:schemeClr val="bg1"/>
              </a:solidFill>
              <a:latin typeface="IBM Plex Sans" panose="020B0503050203000203" pitchFamily="34" charset="77"/>
            </a:endParaRPr>
          </a:p>
        </p:txBody>
      </p:sp>
    </p:spTree>
    <p:extLst>
      <p:ext uri="{BB962C8B-B14F-4D97-AF65-F5344CB8AC3E}">
        <p14:creationId xmlns:p14="http://schemas.microsoft.com/office/powerpoint/2010/main" val="256189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B28359-0B2E-134F-A0FE-4B228B8148FF}"/>
              </a:ext>
            </a:extLst>
          </p:cNvPr>
          <p:cNvSpPr/>
          <p:nvPr/>
        </p:nvSpPr>
        <p:spPr>
          <a:xfrm>
            <a:off x="5332163" y="-1267"/>
            <a:ext cx="3802311"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sp>
        <p:nvSpPr>
          <p:cNvPr id="12" name="Hexagon 11">
            <a:extLst>
              <a:ext uri="{FF2B5EF4-FFF2-40B4-BE49-F238E27FC236}">
                <a16:creationId xmlns:a16="http://schemas.microsoft.com/office/drawing/2014/main" id="{D2D4A7F5-6B61-E547-B179-6DD92E5B6286}"/>
              </a:ext>
            </a:extLst>
          </p:cNvPr>
          <p:cNvSpPr/>
          <p:nvPr/>
        </p:nvSpPr>
        <p:spPr>
          <a:xfrm>
            <a:off x="6946243" y="570973"/>
            <a:ext cx="1822019" cy="1496684"/>
          </a:xfrm>
          <a:prstGeom prst="hexagon">
            <a:avLst>
              <a:gd name="adj" fmla="val 25000"/>
              <a:gd name="vf" fmla="val 115470"/>
            </a:avLst>
          </a:prstGeom>
          <a:blipFill dpi="0" rotWithShape="1">
            <a:blip r:embed="rId2" cstate="screen">
              <a:extLst>
                <a:ext uri="{28A0092B-C50C-407E-A947-70E740481C1C}">
                  <a14:useLocalDpi xmlns:a14="http://schemas.microsoft.com/office/drawing/2010/main"/>
                </a:ext>
              </a:extLst>
            </a:blip>
            <a:srcRect/>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ru-RU" sz="1013" dirty="0"/>
          </a:p>
        </p:txBody>
      </p:sp>
      <p:pic>
        <p:nvPicPr>
          <p:cNvPr id="13" name="Picture 12">
            <a:extLst>
              <a:ext uri="{FF2B5EF4-FFF2-40B4-BE49-F238E27FC236}">
                <a16:creationId xmlns:a16="http://schemas.microsoft.com/office/drawing/2014/main" id="{1BA74E25-2D9B-654D-B689-96ED5419D1F8}"/>
              </a:ext>
            </a:extLst>
          </p:cNvPr>
          <p:cNvPicPr>
            <a:picLocks noChangeAspect="1"/>
          </p:cNvPicPr>
          <p:nvPr/>
        </p:nvPicPr>
        <p:blipFill rotWithShape="1">
          <a:blip r:embed="rId3"/>
          <a:srcRect l="47229" t="24333" r="17260" b="38872"/>
          <a:stretch/>
        </p:blipFill>
        <p:spPr>
          <a:xfrm>
            <a:off x="5489141" y="1327190"/>
            <a:ext cx="1822019" cy="1496683"/>
          </a:xfrm>
          <a:prstGeom prst="hexagon">
            <a:avLst/>
          </a:prstGeom>
          <a:ln w="22225">
            <a:solidFill>
              <a:schemeClr val="accent1">
                <a:hueOff val="0"/>
                <a:satOff val="0"/>
                <a:lumOff val="0"/>
              </a:schemeClr>
            </a:solidFill>
          </a:ln>
        </p:spPr>
      </p:pic>
      <p:pic>
        <p:nvPicPr>
          <p:cNvPr id="14" name="Picture 13">
            <a:extLst>
              <a:ext uri="{FF2B5EF4-FFF2-40B4-BE49-F238E27FC236}">
                <a16:creationId xmlns:a16="http://schemas.microsoft.com/office/drawing/2014/main" id="{FA41BA4C-D66F-1640-AA7A-45D3FA336F0D}"/>
              </a:ext>
            </a:extLst>
          </p:cNvPr>
          <p:cNvPicPr>
            <a:picLocks noChangeAspect="1"/>
          </p:cNvPicPr>
          <p:nvPr/>
        </p:nvPicPr>
        <p:blipFill rotWithShape="1">
          <a:blip r:embed="rId3"/>
          <a:srcRect l="14285" t="70646" r="66016" b="2307"/>
          <a:stretch/>
        </p:blipFill>
        <p:spPr>
          <a:xfrm>
            <a:off x="6948321" y="2075531"/>
            <a:ext cx="1822019" cy="1504557"/>
          </a:xfrm>
          <a:prstGeom prst="hexagon">
            <a:avLst/>
          </a:prstGeom>
          <a:ln w="25400">
            <a:solidFill>
              <a:schemeClr val="accent1">
                <a:hueOff val="0"/>
                <a:satOff val="0"/>
                <a:lumOff val="0"/>
              </a:schemeClr>
            </a:solidFill>
          </a:ln>
        </p:spPr>
      </p:pic>
      <p:sp>
        <p:nvSpPr>
          <p:cNvPr id="18" name="TextBox 17">
            <a:extLst>
              <a:ext uri="{FF2B5EF4-FFF2-40B4-BE49-F238E27FC236}">
                <a16:creationId xmlns:a16="http://schemas.microsoft.com/office/drawing/2014/main" id="{269C9CD5-8BA4-984F-8C4C-B93A58449E03}"/>
              </a:ext>
            </a:extLst>
          </p:cNvPr>
          <p:cNvSpPr txBox="1"/>
          <p:nvPr/>
        </p:nvSpPr>
        <p:spPr>
          <a:xfrm>
            <a:off x="170289" y="698130"/>
            <a:ext cx="4952640" cy="3670236"/>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Первичная обработка данных как проблема оптимизации </a:t>
            </a:r>
            <a:r>
              <a:rPr lang="ru-RU" sz="1400" dirty="0" err="1">
                <a:latin typeface="IBM Plex Sans" panose="020B0503050203000203" pitchFamily="34" charset="77"/>
              </a:rPr>
              <a:t>гиперпараметров</a:t>
            </a:r>
            <a:r>
              <a:rPr lang="ru-RU" sz="1400" dirty="0">
                <a:latin typeface="IBM Plex Sans" panose="020B0503050203000203" pitchFamily="34" charset="77"/>
              </a:rPr>
              <a:t>: </a:t>
            </a:r>
            <a:r>
              <a:rPr lang="en-US" sz="1400" dirty="0">
                <a:latin typeface="IBM Plex Sans" panose="020B0503050203000203" pitchFamily="34" charset="77"/>
              </a:rPr>
              <a:t>grid search </a:t>
            </a:r>
            <a:r>
              <a:rPr lang="ru-RU" sz="1400" dirty="0">
                <a:latin typeface="IBM Plex Sans" panose="020B0503050203000203" pitchFamily="34" charset="77"/>
              </a:rPr>
              <a:t>по методам замены пропущенных значений и кодирование категориальных переменных</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Эффективный выбор наилучшей модели с помощью обучения моделей на подмножествах данных с постепенным увеличением размера выборки для наилучших моделей</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Автоматическая генерация новых признаков с использованием глубоких нейронных сетей и метода обучения с подкреплением </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Оптимизация гиперпараметров с использованием алгоритмов, разработанных специально для работы с моделями, требующими значительное время на обучение</a:t>
            </a:r>
          </a:p>
        </p:txBody>
      </p:sp>
      <p:sp>
        <p:nvSpPr>
          <p:cNvPr id="19" name="Title 1">
            <a:extLst>
              <a:ext uri="{FF2B5EF4-FFF2-40B4-BE49-F238E27FC236}">
                <a16:creationId xmlns:a16="http://schemas.microsoft.com/office/drawing/2014/main" id="{4A6E9956-D5A0-E046-A25E-4BF45EA2C887}"/>
              </a:ext>
            </a:extLst>
          </p:cNvPr>
          <p:cNvSpPr txBox="1">
            <a:spLocks/>
          </p:cNvSpPr>
          <p:nvPr/>
        </p:nvSpPr>
        <p:spPr>
          <a:xfrm>
            <a:off x="272675" y="196227"/>
            <a:ext cx="880110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tx1"/>
                </a:solidFill>
                <a:latin typeface="IBM Plex Sans" charset="0"/>
                <a:ea typeface="IBM Plex Sans" charset="0"/>
                <a:cs typeface="IBM Plex Sans" charset="0"/>
              </a:rPr>
              <a:t>IBM </a:t>
            </a:r>
            <a:r>
              <a:rPr lang="en-US" sz="1800" b="1" dirty="0" err="1">
                <a:solidFill>
                  <a:schemeClr val="tx1"/>
                </a:solidFill>
                <a:latin typeface="IBM Plex Sans" charset="0"/>
                <a:ea typeface="IBM Plex Sans" charset="0"/>
                <a:cs typeface="IBM Plex Sans" charset="0"/>
              </a:rPr>
              <a:t>AutoAI</a:t>
            </a:r>
            <a:r>
              <a:rPr lang="en-US" sz="1800" b="1" dirty="0">
                <a:solidFill>
                  <a:schemeClr val="tx1"/>
                </a:solidFill>
                <a:latin typeface="IBM Plex Sans" charset="0"/>
                <a:ea typeface="IBM Plex Sans" charset="0"/>
                <a:cs typeface="IBM Plex Sans" charset="0"/>
              </a:rPr>
              <a:t> </a:t>
            </a:r>
            <a:r>
              <a:rPr lang="en-US" sz="1800" dirty="0">
                <a:solidFill>
                  <a:schemeClr val="tx1"/>
                </a:solidFill>
                <a:latin typeface="IBM Plex Sans" charset="0"/>
                <a:ea typeface="IBM Plex Sans" charset="0"/>
                <a:cs typeface="IBM Plex Sans" charset="0"/>
              </a:rPr>
              <a:t>–</a:t>
            </a:r>
            <a:r>
              <a:rPr lang="ru-RU" sz="1800" dirty="0">
                <a:solidFill>
                  <a:schemeClr val="tx1"/>
                </a:solidFill>
                <a:latin typeface="IBM Plex Sans" charset="0"/>
                <a:ea typeface="IBM Plex Sans" charset="0"/>
                <a:cs typeface="IBM Plex Sans" charset="0"/>
              </a:rPr>
              <a:t> Технические детали</a:t>
            </a:r>
            <a:endParaRPr lang="en-US" sz="1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6037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0BD26D-C54B-394D-9C06-1DB8E525EBF6}"/>
              </a:ext>
            </a:extLst>
          </p:cNvPr>
          <p:cNvSpPr>
            <a:spLocks noGrp="1"/>
          </p:cNvSpPr>
          <p:nvPr>
            <p:ph type="sldNum" sz="quarter" idx="11"/>
          </p:nvPr>
        </p:nvSpPr>
        <p:spPr/>
        <p:txBody>
          <a:bodyPr/>
          <a:lstStyle/>
          <a:p>
            <a:fld id="{D0BE6F14-FF48-0F4F-A8AA-2E3F25371E4A}" type="slidenum">
              <a:rPr lang="en-US" smtClean="0">
                <a:solidFill>
                  <a:schemeClr val="bg1"/>
                </a:solidFill>
              </a:rPr>
              <a:pPr/>
              <a:t>9</a:t>
            </a:fld>
            <a:endParaRPr lang="en-US">
              <a:solidFill>
                <a:schemeClr val="bg1"/>
              </a:solidFill>
            </a:endParaRPr>
          </a:p>
        </p:txBody>
      </p:sp>
      <p:pic>
        <p:nvPicPr>
          <p:cNvPr id="14" name="Picture 13">
            <a:extLst>
              <a:ext uri="{FF2B5EF4-FFF2-40B4-BE49-F238E27FC236}">
                <a16:creationId xmlns:a16="http://schemas.microsoft.com/office/drawing/2014/main" id="{F262BEA5-5CFE-A948-A3BE-98C6DFE9F5B0}"/>
              </a:ext>
            </a:extLst>
          </p:cNvPr>
          <p:cNvPicPr>
            <a:picLocks noChangeAspect="1"/>
          </p:cNvPicPr>
          <p:nvPr/>
        </p:nvPicPr>
        <p:blipFill rotWithShape="1">
          <a:blip r:embed="rId2"/>
          <a:srcRect l="1329"/>
          <a:stretch/>
        </p:blipFill>
        <p:spPr>
          <a:xfrm>
            <a:off x="4728374" y="846588"/>
            <a:ext cx="4377737" cy="3368461"/>
          </a:xfrm>
          <a:prstGeom prst="rect">
            <a:avLst/>
          </a:prstGeom>
        </p:spPr>
      </p:pic>
      <p:sp>
        <p:nvSpPr>
          <p:cNvPr id="15" name="Title 5">
            <a:extLst>
              <a:ext uri="{FF2B5EF4-FFF2-40B4-BE49-F238E27FC236}">
                <a16:creationId xmlns:a16="http://schemas.microsoft.com/office/drawing/2014/main" id="{6E413266-FCB0-DA43-BFC5-C438C343F86E}"/>
              </a:ext>
            </a:extLst>
          </p:cNvPr>
          <p:cNvSpPr txBox="1">
            <a:spLocks/>
          </p:cNvSpPr>
          <p:nvPr/>
        </p:nvSpPr>
        <p:spPr>
          <a:xfrm>
            <a:off x="257114" y="164952"/>
            <a:ext cx="5847126" cy="59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55">
              <a:defRPr/>
            </a:pPr>
            <a:r>
              <a:rPr lang="en-US" sz="2800" kern="0" dirty="0">
                <a:solidFill>
                  <a:schemeClr val="bg1"/>
                </a:solidFill>
              </a:rPr>
              <a:t>IBM Watson Studio</a:t>
            </a:r>
          </a:p>
        </p:txBody>
      </p:sp>
      <p:sp>
        <p:nvSpPr>
          <p:cNvPr id="16" name="Text Placeholder 1">
            <a:extLst>
              <a:ext uri="{FF2B5EF4-FFF2-40B4-BE49-F238E27FC236}">
                <a16:creationId xmlns:a16="http://schemas.microsoft.com/office/drawing/2014/main" id="{41408807-1F83-2A4D-AE86-9C9B25E47A91}"/>
              </a:ext>
            </a:extLst>
          </p:cNvPr>
          <p:cNvSpPr txBox="1">
            <a:spLocks/>
          </p:cNvSpPr>
          <p:nvPr/>
        </p:nvSpPr>
        <p:spPr>
          <a:xfrm>
            <a:off x="253029" y="846588"/>
            <a:ext cx="4442294"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ru-RU" sz="1500" i="1" kern="0" dirty="0">
                <a:solidFill>
                  <a:schemeClr val="bg1"/>
                </a:solidFill>
              </a:rPr>
              <a:t>Масштабируемая </a:t>
            </a:r>
            <a:r>
              <a:rPr lang="en-US" sz="1500" i="1" kern="0" dirty="0">
                <a:solidFill>
                  <a:schemeClr val="bg1"/>
                </a:solidFill>
              </a:rPr>
              <a:t>data science </a:t>
            </a:r>
            <a:r>
              <a:rPr lang="ru-RU" sz="1500" i="1" kern="0" dirty="0">
                <a:solidFill>
                  <a:schemeClr val="bg1"/>
                </a:solidFill>
              </a:rPr>
              <a:t>платформа для совместной работы экспертов по анализу данных</a:t>
            </a:r>
            <a:endParaRPr lang="en-US" sz="1500" i="1" kern="0" dirty="0">
              <a:solidFill>
                <a:schemeClr val="bg1"/>
              </a:solidFill>
            </a:endParaRPr>
          </a:p>
        </p:txBody>
      </p:sp>
      <p:grpSp>
        <p:nvGrpSpPr>
          <p:cNvPr id="17" name="Group 16">
            <a:extLst>
              <a:ext uri="{FF2B5EF4-FFF2-40B4-BE49-F238E27FC236}">
                <a16:creationId xmlns:a16="http://schemas.microsoft.com/office/drawing/2014/main" id="{CB7A5412-9EB9-784C-802F-4A3454CC14A1}"/>
              </a:ext>
            </a:extLst>
          </p:cNvPr>
          <p:cNvGrpSpPr/>
          <p:nvPr/>
        </p:nvGrpSpPr>
        <p:grpSpPr>
          <a:xfrm>
            <a:off x="158387" y="1663443"/>
            <a:ext cx="4371467" cy="3274299"/>
            <a:chOff x="806491" y="2365938"/>
            <a:chExt cx="3822227" cy="3198268"/>
          </a:xfrm>
        </p:grpSpPr>
        <p:sp>
          <p:nvSpPr>
            <p:cNvPr id="18" name="TextBox 17">
              <a:extLst>
                <a:ext uri="{FF2B5EF4-FFF2-40B4-BE49-F238E27FC236}">
                  <a16:creationId xmlns:a16="http://schemas.microsoft.com/office/drawing/2014/main" id="{C0DED7E8-992B-414D-9A4E-345FADFFA931}"/>
                </a:ext>
              </a:extLst>
            </p:cNvPr>
            <p:cNvSpPr txBox="1"/>
            <p:nvPr/>
          </p:nvSpPr>
          <p:spPr>
            <a:xfrm>
              <a:off x="806491" y="3309483"/>
              <a:ext cx="3822227" cy="2254723"/>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Поддержка наиболее распространенных и популярных </a:t>
              </a:r>
              <a:r>
                <a:rPr lang="en-US" altLang="en-US" sz="1200" dirty="0">
                  <a:solidFill>
                    <a:schemeClr val="bg1"/>
                  </a:solidFill>
                  <a:ea typeface="Helvetica Neue" charset="0"/>
                  <a:cs typeface="Helvetica Neue" charset="0"/>
                </a:rPr>
                <a:t>data science </a:t>
              </a:r>
              <a:r>
                <a:rPr lang="ru-RU" altLang="en-US" sz="1200" dirty="0">
                  <a:solidFill>
                    <a:schemeClr val="bg1"/>
                  </a:solidFill>
                  <a:ea typeface="Helvetica Neue" charset="0"/>
                  <a:cs typeface="Helvetica Neue" charset="0"/>
                </a:rPr>
                <a:t>библиотек: </a:t>
              </a:r>
              <a:r>
                <a:rPr lang="en-US" altLang="en-US" sz="1200" dirty="0">
                  <a:solidFill>
                    <a:schemeClr val="bg1"/>
                  </a:solidFill>
                  <a:ea typeface="Helvetica Neue" charset="0"/>
                  <a:cs typeface="Helvetica Neue" charset="0"/>
                </a:rPr>
                <a:t>Torch, </a:t>
              </a:r>
              <a:r>
                <a:rPr lang="en-US" altLang="en-US" sz="1200" dirty="0" err="1">
                  <a:solidFill>
                    <a:schemeClr val="bg1"/>
                  </a:solidFill>
                  <a:ea typeface="Helvetica Neue" charset="0"/>
                  <a:cs typeface="Helvetica Neue" charset="0"/>
                </a:rPr>
                <a:t>Keras</a:t>
              </a:r>
              <a:r>
                <a:rPr lang="en-US" altLang="en-US" sz="1200" dirty="0">
                  <a:solidFill>
                    <a:schemeClr val="bg1"/>
                  </a:solidFill>
                  <a:ea typeface="Helvetica Neue" charset="0"/>
                  <a:cs typeface="Helvetica Neue" charset="0"/>
                </a:rPr>
                <a:t>, TensorFlow</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Mllib</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пр.</a:t>
              </a:r>
              <a:endParaRPr lang="en-US"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Интеграция с внешним </a:t>
              </a:r>
              <a:r>
                <a:rPr lang="en-US" altLang="en-US" sz="1200" dirty="0">
                  <a:solidFill>
                    <a:schemeClr val="bg1"/>
                  </a:solidFill>
                  <a:ea typeface="Helvetica Neue" charset="0"/>
                  <a:cs typeface="Helvetica Neue" charset="0"/>
                </a:rPr>
                <a:t>Hadoop </a:t>
              </a:r>
              <a:r>
                <a:rPr lang="ru-RU" altLang="en-US" sz="1200" dirty="0">
                  <a:solidFill>
                    <a:schemeClr val="bg1"/>
                  </a:solidFill>
                  <a:ea typeface="Helvetica Neue" charset="0"/>
                  <a:cs typeface="Helvetica Neue" charset="0"/>
                </a:rPr>
                <a:t>кластером</a:t>
              </a:r>
            </a:p>
            <a:p>
              <a:pPr marL="89297" indent="-89297" algn="just">
                <a:buFont typeface="Arial" charset="0"/>
                <a:buChar char="•"/>
              </a:pPr>
              <a:r>
                <a:rPr lang="en-US" altLang="en-US" sz="1200" dirty="0">
                  <a:solidFill>
                    <a:schemeClr val="bg1"/>
                  </a:solidFill>
                  <a:ea typeface="Helvetica Neue" charset="0"/>
                  <a:cs typeface="Helvetica Neue" charset="0"/>
                </a:rPr>
                <a:t>Spark Analytics Engine</a:t>
              </a:r>
            </a:p>
            <a:p>
              <a:pPr marL="89297" indent="-89297" algn="just">
                <a:buFont typeface="Arial" charset="0"/>
                <a:buChar char="•"/>
              </a:pPr>
              <a:r>
                <a:rPr lang="ru-RU" altLang="en-US" sz="1200" dirty="0">
                  <a:solidFill>
                    <a:schemeClr val="bg1"/>
                  </a:solidFill>
                  <a:ea typeface="Helvetica Neue" charset="0"/>
                  <a:cs typeface="Helvetica Neue" charset="0"/>
                </a:rPr>
                <a:t>Простота в управлении ресурсами</a:t>
              </a:r>
            </a:p>
            <a:p>
              <a:pPr marL="89297" indent="-89297" algn="just">
                <a:buFont typeface="Arial" charset="0"/>
                <a:buChar char="•"/>
              </a:pPr>
              <a:r>
                <a:rPr lang="ru-RU" altLang="en-US" sz="1200" dirty="0">
                  <a:solidFill>
                    <a:schemeClr val="bg1"/>
                  </a:solidFill>
                  <a:ea typeface="Helvetica Neue" charset="0"/>
                  <a:cs typeface="Helvetica Neue" charset="0"/>
                </a:rPr>
                <a:t>Возможность выбора инфраструктуры для каждого проекта (</a:t>
              </a:r>
              <a:r>
                <a:rPr lang="en-US" altLang="en-US" sz="1200" dirty="0">
                  <a:solidFill>
                    <a:schemeClr val="bg1"/>
                  </a:solidFill>
                  <a:ea typeface="Helvetica Neue" charset="0"/>
                  <a:cs typeface="Helvetica Neue" charset="0"/>
                </a:rPr>
                <a:t>CPU\GPU, Storage, Spark</a:t>
              </a:r>
              <a:r>
                <a:rPr lang="ru-RU" altLang="en-US" sz="1200" dirty="0">
                  <a:solidFill>
                    <a:schemeClr val="bg1"/>
                  </a:solidFill>
                  <a:ea typeface="Helvetica Neue" charset="0"/>
                  <a:cs typeface="Helvetica Neue" charset="0"/>
                </a:rPr>
                <a:t> и необходимые библиотеки)</a:t>
              </a: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p:txBody>
        </p:sp>
        <p:sp>
          <p:nvSpPr>
            <p:cNvPr id="19" name="TextBox 18">
              <a:extLst>
                <a:ext uri="{FF2B5EF4-FFF2-40B4-BE49-F238E27FC236}">
                  <a16:creationId xmlns:a16="http://schemas.microsoft.com/office/drawing/2014/main" id="{70A8B065-D8D5-4D4F-895B-E292204E393D}"/>
                </a:ext>
              </a:extLst>
            </p:cNvPr>
            <p:cNvSpPr txBox="1"/>
            <p:nvPr/>
          </p:nvSpPr>
          <p:spPr>
            <a:xfrm>
              <a:off x="806491" y="2365938"/>
              <a:ext cx="3821068" cy="992079"/>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Популярные </a:t>
              </a:r>
              <a:r>
                <a:rPr lang="en-US" altLang="en-US" sz="1200" dirty="0">
                  <a:solidFill>
                    <a:schemeClr val="bg1"/>
                  </a:solidFill>
                  <a:ea typeface="Helvetica Neue" charset="0"/>
                  <a:cs typeface="Helvetica Neue" charset="0"/>
                </a:rPr>
                <a:t>open source </a:t>
              </a:r>
              <a:r>
                <a:rPr lang="ru-RU" altLang="en-US" sz="1200" dirty="0">
                  <a:solidFill>
                    <a:schemeClr val="bg1"/>
                  </a:solidFill>
                  <a:ea typeface="Helvetica Neue" charset="0"/>
                  <a:cs typeface="Helvetica Neue" charset="0"/>
                </a:rPr>
                <a:t>инструменты</a:t>
              </a:r>
              <a:r>
                <a:rPr lang="en-US"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JupyterLab</a:t>
              </a:r>
              <a:r>
                <a:rPr lang="en-US" altLang="en-US" sz="1200" dirty="0">
                  <a:solidFill>
                    <a:schemeClr val="bg1"/>
                  </a:solidFill>
                  <a:ea typeface="Helvetica Neue" charset="0"/>
                  <a:cs typeface="Helvetica Neue" charset="0"/>
                </a:rPr>
                <a:t>, R studio)</a:t>
              </a:r>
              <a:r>
                <a:rPr lang="ru-RU" altLang="en-US" sz="1200" dirty="0">
                  <a:solidFill>
                    <a:schemeClr val="bg1"/>
                  </a:solidFill>
                  <a:ea typeface="Helvetica Neue" charset="0"/>
                  <a:cs typeface="Helvetica Neue" charset="0"/>
                </a:rPr>
                <a:t> и дополнения от </a:t>
              </a:r>
              <a:r>
                <a:rPr lang="en-US" altLang="en-US" sz="1200" dirty="0">
                  <a:solidFill>
                    <a:schemeClr val="bg1"/>
                  </a:solidFill>
                  <a:ea typeface="Helvetica Neue" charset="0"/>
                  <a:cs typeface="Helvetica Neue" charset="0"/>
                </a:rPr>
                <a:t>IBM (SPSS Modeler</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AutoAI</a:t>
              </a:r>
              <a:r>
                <a:rPr lang="ru-RU" altLang="en-US" sz="1200" dirty="0">
                  <a:solidFill>
                    <a:schemeClr val="bg1"/>
                  </a:solidFill>
                  <a:ea typeface="Helvetica Neue" charset="0"/>
                  <a:cs typeface="Helvetica Neue" charset="0"/>
                </a:rPr>
                <a:t>, </a:t>
              </a:r>
              <a:r>
                <a:rPr lang="en-US" altLang="en-US" sz="1200" dirty="0">
                  <a:solidFill>
                    <a:schemeClr val="bg1"/>
                  </a:solidFill>
                  <a:ea typeface="Helvetica Neue" charset="0"/>
                  <a:cs typeface="Helvetica Neue" charset="0"/>
                </a:rPr>
                <a:t>Cognos Dashboards, Decision optimization) </a:t>
              </a:r>
              <a:endParaRPr lang="ru-RU"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Создание проектов, поддержка версионности, ролевой модели</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интеграция с </a:t>
              </a:r>
              <a:r>
                <a:rPr lang="en-US" altLang="en-US" sz="1200" dirty="0">
                  <a:solidFill>
                    <a:schemeClr val="bg1"/>
                  </a:solidFill>
                  <a:ea typeface="Helvetica Neue" charset="0"/>
                  <a:cs typeface="Helvetica Neue" charset="0"/>
                </a:rPr>
                <a:t>git</a:t>
              </a:r>
            </a:p>
          </p:txBody>
        </p:sp>
      </p:grpSp>
    </p:spTree>
    <p:extLst>
      <p:ext uri="{BB962C8B-B14F-4D97-AF65-F5344CB8AC3E}">
        <p14:creationId xmlns:p14="http://schemas.microsoft.com/office/powerpoint/2010/main" val="995723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CREPORTVERSION" val="8.3"/>
  <p:tag name="COGNOS_OFFICE_CONNECTION_REPORTS" val="AAEAAAD/////AQAAAAAAAAAEAQAAABxTeXN0ZW0uQ29sbGVjdGlvbnMuSGFzaHRhYmxlBwAAAApMb2FkRmFjdG9yB1ZlcnNpb24IQ29tcGFyZXIQSGFzaENvZGVQcm92aWRlcghIYXNoU2l6ZQRLZXlzBlZhbHVlcwAAAwMABQULCBxTeXN0ZW0uQ29sbGVjdGlvbnMuSUNvbXBhcmVyJFN5c3RlbS5Db2xsZWN0aW9ucy5JSGFzaENvZGVQcm92aWRlcgjsUTg/BgAAAAoKBwAAAAkCAAAACQMAAAAQAgAAAAUAAAAGBAAAACQ2OGVjNTFhYi1hMDQyLTQyYjItYTZiZC1lNWZlYTg3NWUxN2IGBQAAACRmNzlmNGJjZS1jZTBmLTQzMDUtYjI3YS03MjQxYzFjNzQzMmIGBgAAACQxNDc4Zjc0My03NmEyLTRjNTEtYjIyOC01YWM5YzM2NmU1YmMGBwAAACQyNTUxYThjOC1hNjJmLTRkNzItOTUxNC03YzYyN2FjOWE5MDgGCAAAACQyOTY1NmRkYS0yMzA1LTQxN2EtOTllOC0wZWZiZGUwZmE4Y2MQAwAAAAUAAAAJCQAAAAkKAAAACQsAAAAJDAAAAAkNAAAADA4AAABfQ29nbm9zT2ZmaWNlQ29ubmVjdGlvbiwgVmVyc2lvbj0xMC4yLjUyMDAuMTA3LCBDdWx0dXJlPW5ldXRyYWwsIFB1YmxpY0tleVRva2VuPWQ2ZTZkN2Q4MDhiN2U1YjcFCQ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EBAEBAQABAwEBAQEBAQEBAQACAAEnQ29nbm9zLkNPQy5EYXRhU291cmNlLlJlcG9ydERhdGEuTGF5b3V0DgAAAC5Db2dub3MuQ09DLkVuZ2luZS5SZXBvcnREYXRhLlJlcG9ydFZlcnNpb25UeXBlDgAAAAgwQ29nbm9zLkNPQy5FbmdpbmUuUmVwb3J0RGF0YS5SZXBvcnRQYWdlQnJlYWtUeXBlDgAAAC5Db2dub3MuQ09DLkVuZ2luZS5SZXBvcnREYXRhLlByb21wdHNDb2xsZWN0aW9uDgAAACdDb2dub3MuQ09DLkVuZ2luZS5SZXBvcnREYXRhLlBvcnRhbEVudW0OAAAACRxTeXN0ZW0uQ29sbGVjdGlvbnMuQXJyYXlMaXN0AQEOAAAAAAkPAAAABfD///8uQ29nbm9zLkNPQy5FbmdpbmUuUmVwb3J0RGF0YS5SZXBvcnRWZXJzaW9uVHlwZQEAAAAHdmFsdWVfXwAIDgAAAAAAAAAGEQAAAAAGEgAAAANSdW4JEQAAAAAAAAAGFAAAADBodHRwOi8vb3BncDczMC9pYm1jb2dub3MvY2dpLWJpbi9jb2dub3Npc2FwaS5kbGwF6////zBDb2dub3MuQ09DLkVuZ2luZS5SZXBvcnREYXRhLlJlcG9ydFBhZ2VCcmVha1R5cGUBAAAAB3ZhbHVlX18ACA4AAAAAAAAABhYAAAAIU2xpZGU2NjEJEQAAAAkYAAAABef///8nQ29nbm9zLkNPQy5FbmdpbmUuUmVwb3J0RGF0YS5Qb3J0YWxFbnVtAQAAAAd2YWx1ZV9fAAgOAAAAQAAAAAYaAAAABl9SaWRfMwkEAAAACREAAAAgGjcn7EHTAQYdAAAAEklzc3VlIFN0YXR1cyBQYW5lbAkeAAAACREAAAAGIAAAABNDb2dub3MgQ29ubmVjdGlvbiAxBiEAAACJAS9jb250ZW50L2ZvbGRlcltAbmFtZT0nT3BlblBhZ2VzIEV4YW1wbGUgVjYnXS9mb2xkZXJbQG5hbWU9J0Rhc2hib2FyZHMnXS9mb2xkZXJbQG5hbWU9J0VSTSBEYXNoYm9hcmQnXS9yZXBvcnRbQG5hbWU9J0lzc3VlIFN0YXR1cyBQYW5lbCddCREAAAAGIwAAABJJc3N1ZSBTdGF0dXMgUGFuZWwJEQAAAAkRAAAACSMAAAAJIAAAAAAKAAEKAAAACQAAAAAJJwAAAAHY////8P///wAAAAAJEQAAAAYqAAAAA1J1bgkRAAAAAAAAAAkUAAAAAdP////r////AAAAAAYuAAAACFNsaWRlNjYxCREAAAAJMAAAAAHP////5////0AAAAAGMgAAAAZfUmlkXzQJBQAAAAkRAAAAYA18VOxB0wEGNQAAABNSaXNrIEhlYXQgTWFwIFBhbmVsCTYAAAAJEQAAAAkgAAAABjkAAACKAS9jb250ZW50L2ZvbGRlcltAbmFtZT0nT3BlblBhZ2VzIEV4YW1wbGUgVjYnXS9mb2xkZXJbQG5hbWU9J0Rhc2hib2FyZHMnXS9mb2xkZXJbQG5hbWU9J0VSTSBEYXNoYm9hcmQnXS9yZXBvcnRbQG5hbWU9J1Jpc2sgSGVhdCBNYXAgUGFuZWwnXQkRAAAABjsAAAATUmlzayBIZWF0IE1hcCBQYW5lbAkRAAAACREAAAAJOwAAAAkgAAAAAAoAAQsAAAAJAAAAAAk/AAAAAcD////w////AAAAAAkRAAAABkIAAAADUnVuCREAAAAAAAAACRQAAAABu////+v///8AAAAABkYAAAAIU2xpZGU2NjEJEQAAAAlIAAAAAbf////n////QAAAAAZKAAAABl9SaWRfNQkGAAAACREAAAA+bTZ27EHTAQZNAAAAGExvc3MgRXZlbnQgU3VtbWFyeSBQYW5lbAlOAAAACREAAAAJIAAAAAZRAAAAjwEvY29udGVudC9mb2xkZXJbQG5hbWU9J09wZW5QYWdlcyBFeGFtcGxlIFY2J10vZm9sZGVyW0BuYW1lPSdEYXNoYm9hcmRzJ10vZm9sZGVyW0BuYW1lPSdPUk0gRGFzaGJvYXJkJ10vcmVwb3J0W0BuYW1lPSdMb3NzIEV2ZW50IFN1bW1hcnkgUGFuZWwnXQkRAAAABlMAAAAYTG9zcyBFdmVudCBTdW1tYXJ5IFBhbmVsCREAAAAJEQAAAAlTAAAACSAAAAAACgAFDA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CBAEBAQABAwEBAQEBAQEBAQACAAEnQ29nbm9zLkNPQy5EYXRhU291cmNlLlJlcG9ydERhdGEuTGF5b3V0DgAAAC5Db2dub3MuQ09DLkVuZ2luZS5SZXBvcnREYXRhLlJlcG9ydFZlcnNpb25UeXBlDgAAAAgwQ29nbm9zLkNPQy5FbmdpbmUuUmVwb3J0RGF0YS5SZXBvcnRQYWdlQnJlYWtUeXBlDgAAACdDb2dub3MuQ09DLkVuZ2luZS5SZXBvcnREYXRhLlBvcnRhbEVudW0OAAAACRxTeXN0ZW0uQ29sbGVjdGlvbnMuQXJyYXlMaXN0AQEOAAAAAAlXAAAAAaj////w////AAAAAAkRAAAABloAAAADUnVuCREAAAAAAAAABlwAAAAraHR0cDovL29wZ3A3MzAvaWJtY29nbm9zL2NnaS1iaW4vY29nbm9zLmNnaQGj////6////wAAAAAGXgAAAAhTbGlkZTU3OQkRAAAACgGg////5////0AAAAAGYQAAAAZfUmlkXzEJBwAAAAkRAAAA5DJOuBuN0gEGZAAAABBJc3N1ZXMgYnkgRG9tYWluCWUAAAAJEQAAAAZnAAAAE0NvZ25vcyBDb25uZWN0aW9uIDEGaAAAAEUvY29udGVudC9mb2xkZXJbQG5hbWU9J1Zpc2lvbiAyMDE0J10vcmVwb3J0W0BuYW1lPSdJc3N1ZXMgYnkgRG9tYWluJ10JEQAAAAZqAAAAEElzc3VlcyBieSBEb21haW4JEQAAAAkRAAAACWoAAAAJZwAAAAAKAAUNAAAAI0NvZ25vcy5DT0MuRW5naW5lLlJlcG9ydERhdGEuUmVwb3J0HwAAABdtX1N1cHBvcnRTb2Z0UGFnZUJyZWFrcwhtX0xheW91dA1tX1ZlcnNpb25UeXBlDW1fVmVyc2lvbk5hbWUQbV9DdXJyZW50VmVyc2lvbgptX0J1cnN0S2V5C21fRFNWZXJzaW9uD21fRGF0YVNvdXJjZVVSTA9tX1BhZ2VCcmVha1R5cGUPbV9TdGFydExvY2F0aW9uEG1fQm90dG9tTG9jYXRpb24JbV9Qcm9tcHRzDW1fUmVwb3J0X1R5cGUMbV9VbmlxdWVOYW1lBm1fR1VJRARtX0lEDW1fTGFzdFVwZGF0ZWQGbV9OYW1lB21fUGFnZXMQbV9Qb3J0YWxQcm92aWRlchJtX1BvcnRhbFByb3ZpZGVySUQQbV9Qb3J0YWxSZXBvcnRJRA5tX1BQU2VhcmNoUGF0aBJtX1BvcnRhbFJlcG9ydE5hbWUGbV9UeXBlBW1fVVJMC21fUHJvcF9OYW1lFW1fUHJvcF9Qb3J0YWxQcm92aWRlcg1tX0lzRGFzaGJvYXJkFW1fRGFzaGJvYXJkUmVwb3J0TmFtZQxtX0lzRW1iZWRkZWQABAQBAQEAAQQBAQIEAQEBAAEDAQEBAQEBAQEBAAIAASdDb2dub3MuQ09DLkRhdGFTb3VyY2UuUmVwb3J0RGF0YS5MYXlvdXQOAAAALkNvZ25vcy5DT0MuRW5naW5lLlJlcG9ydERhdGEuUmVwb3J0VmVyc2lvblR5cGUOAAAACDBDb2dub3MuQ09DLkVuZ2luZS5SZXBvcnREYXRhLlJlcG9ydFBhZ2VCcmVha1R5cGUOAAAAJ0NvZ25vcy5DT0MuRW5naW5lLlJlcG9ydERhdGEuUG9ydGFsRW51bQ4AAAAJHFN5c3RlbS5Db2xsZWN0aW9ucy5BcnJheUxpc3QBAQ4AAAAACW4AAAABkf////D///8AAAAACREAAAAGcQAAAANSdW4JEQAAAAAAAAAJFAAAAAGM////6////wAAAAAGdQAAAAhTbGlkZTY2MgkRAAAACgGJ////5////0AAAAAGeAAAAAZfUmlkXzkJCAAAAAkRAAAAO1HKeO1B0wEGewAAABhMb3NzZXMgYnkgQ2F0ZWdvcnkgZG9udXQJfAAAAAkRAAAACSAAAAAGfwAAAGQvY29udGVudC9mb2xkZXJbQG5hbWU9J1Zpc2lvbiAyMDE0J10vZm9sZGVyW0BuYW1lPSdMb3NzZXMnXS9yZXBvcnRbQG5hbWU9J0xvc3NlcyBieSBDYXRlZ29yeSBkb251dCddCREAAAAGgQAAABhMb3NzZXMgYnkgQ2F0ZWdvcnkgZG9udXQJEQAAAAkRAAAACYEAAAAJIAAAAAAKAAUPAAAAJ0NvZ25vcy5DT0MuRGF0YVNvdXJjZS5SZXBvcnREYXRhLkxheW91dAIAAAAJa2V5VmFsdWVzBmJsb2NrcwYELkNvZ25vcy5DT0MuRGF0YVNvdXJjZS5SZXBvcnREYXRhLkxheW91dEJsb2NrW10OAAAADgAAAAmFAAAACYYAAAAFGAAAAC5Db2dub3MuQ09DLkVuZ2luZS5SZXBvcnREYXRhLlByb21wdHNDb2xsZWN0aW9uDAAAAAVtX1VSTAptX1Byb21wdElEFm1fb3JpZ2luYWxQcm9tcHRWYWx1ZXMObV91cGRhdGVNZXRob2QWbV9vcmlnaW5hbFVwZGF0ZU1ldGhvZApMb2FkRmFjdG9yB1ZlcnNpb24IQ29tcGFyZXIQSGFzaENvZGVQcm92aWRlcghIYXNoU2l6ZQRLZXlzBlZhbHVlcwEBAwQEAAADAwAFBbEBU3lzdGVtLkNvbGxlY3Rpb25zLkdlbmVyaWMuTGlzdGAxW1tDb2dub3MuQ09DLkVuZ2luZS5SZXBvcnREYXRhLk9yaWdpbmFsUHJvbXB0LCBDb2dub3NPZmZpY2VDb25uZWN0aW9uLCBWZXJzaW9uPTEwLjIuNTIwMC4xMDcsIEN1bHR1cmU9bmV1dHJhbCwgUHVibGljS2V5VG9rZW49ZDZlNmQ3ZDgwOGI3ZTViN11dL0NvZ25vcy5DT0MuRW5naW5lLlJlcG9ydERhdGEuUHJvbXB0VXBkYXRlTWV0aG9kDgAAAC9Db2dub3MuQ09DLkVuZ2luZS5SZXBvcnREYXRhLlByb21wdFVwZGF0ZU1ldGhvZA4AAAALCBxTeXN0ZW0uQ29sbGVjdGlvbnMuSUNvbXBhcmVyJFN5c3RlbS5Db2xsZWN0aW9ucy5JSGFzaENvZGVQcm92aWRlcggOAAAABocAAAC4AWh0dHA6Ly9vcGdwNzMwL2libWNvZ25vcy9jZ2ktYmluL2NvZ25vc2lzYXBpLmRsbD9iX2FjdGlvbj14dHMucnVuJm09Y2NzL2Njc19wcm9tcHQueHRzJnByb21wdElEPWlDRjI2Q0UxMjE0QTk0MTQwODAyQzQzMkYzQkE2NEY4MyZ1aS5vYmplY3Q9c3RvcmVJRCgiaTkzRDdCNjg0Q0Y2NDQxOUFBOUU2QjA5ODZCNTgxNTg5IikGiAAAACFpQ0YyNkNFMTIxNEE5NDE0MDgwMkM0MzJGM0JBNjRGODMJiQAAAAV2////L0NvZ25vcy5DT0MuRW5naW5lLlJlcG9ydERhdGEuUHJvbXB0VXBkYXRlTWV0aG9kAQAAAAd2YWx1ZV9fAAgOAAAAAAAAAAF1////dv///wAAAADsUTg/AQAAAAoKAwAAAAmMAAAACY0AAAAEHgAAABxTeXN0ZW0uQ29sbGVjdGlvbnMuQXJyYXlMaXN0AwAAAAZfaXRlbXMFX3NpemUIX3ZlcnNpb24FAAAICAmOAAAAAQAAAAEAAAABJwAAAA8AAAAJjwAAAAmQAAAAATAAAAAYAAAABpEAAAC4AWh0dHA6Ly9vcGdwNzMwL2libWNvZ25vcy9jZ2ktYmluL2NvZ25vc2lzYXBpLmRsbD9iX2FjdGlvbj14dHMucnVuJm09Y2NzL2Njc19wcm9tcHQueHRzJnByb21wdElEPWlFQUE3RDJENDM3NzU0QUFGQjg1REFDRTU0RjEyNEY4NSZ1aS5vYmplY3Q9c3RvcmVJRCgiaUMxMTVGN0ZEQUVBRTRENzU5ODg1NkQ3ODZFNjdCRkU5IikGkgAAACFpRUFBN0QyRDQzNzc1NEFBRkI4NURBQ0U1NEYxMjRGODUJkwAAAAFs////dv///wAAAAABa////3b///8AAAAA7FE4PwEAAAAKCgMAAAAJlgAAAAmXAAAAATYAAAAeAAAACZgAAAABAAAAAQAAAAE/AAAADwAAAAmZAAAACZoAAAABSAAAABgAAAAGmwAAALgBaHR0cDovL29wZ3A3MzAvaWJtY29nbm9zL2NnaS1iaW4vY29nbm9zaXNhcGkuZGxsP2JfYWN0aW9uPXh0cy5ydW4mbT1jY3MvY2NzX3Byb21wdC54dHMmcHJvbXB0SUQ9aUQ5RDVENzYxNDBERTRCMTA4MzU5NDZCRUM4Q0IzODk0JnVpLm9iamVjdD1zdG9yZUlEKCJpREFFRjA2NjRCQjUwNDY5MUJCRDJBQkVFQUJFQ0YzN0QiKQacAAAAIWlEOUQ1RDc2MTQwREU0QjEwODM1OTQ2QkVDOENCMzg5NAmdAAAAAWL///92////AAAAAAFh////dv///wAAAADsUTg/AQAAAAoKAwAAAAmgAAAACaEAAAABTgAAAB4AAAAJogAAAAEAAAABAAAAAVcAAAAPAAAACaMAAAAJpAAAAAFlAAAAHgAAAAmlAAAAAQAAAAEAAAABbgAAAA8AAAAJpgAAAAmnAAAAAXwAAAAeAAAACagAAAABAAAAAQAAABGFAAAAAAAAAAeGAAAAAAEAAAAAAAAABCxDb2dub3MuQ09DLkRhdGFTb3VyY2UuUmVwb3J0RGF0YS5MYXlvdXRCbG9jaw4AAAAEiQAAALEBU3lzdGVtLkNvbGxlY3Rpb25zLkdlbmVyaWMuTGlzdGAxW1tDb2dub3MuQ09DLkVuZ2luZS5SZXBvcnREYXRhLk9yaWdpbmFsUHJvbXB0LCBDb2dub3NPZmZpY2VDb25uZWN0aW9uLCBWZXJzaW9uPTEwLjIuNTIwMC4xMDcsIEN1bHR1cmU9bmV1dHJhbCwgUHVibGljS2V5VG9rZW49ZDZlNmQ3ZDgwOGI3ZTViN11dAwAAAAZfaXRlbXMFX3NpemUIX3ZlcnNpb24EAAAtQ29nbm9zLkNPQy5FbmdpbmUuUmVwb3J0RGF0YS5PcmlnaW5hbFByb21wdFtdDgAAAAgICakAAAABAAAAAgAAABCMAAAAAQAAAAaqAAAABkVudGl0eRCNAAAAAQAAAAmrAAAAEI4AAAAEAAAACawAAAANAxGPAAAAAAAAAAeQAAAAAAEAAAAAAAAABCxDb2dub3MuQ09DLkRhdGFTb3VyY2UuUmVwb3J0RGF0YS5MYXlvdXRCbG9jaw4AAAABkwAAAIkAAAAJrQAAAAEAAAACAAAAEJYAAAABAAAABq4AAAAGRW50aXR5EJcAAAABAAAACa8AAAAQmAAAAAQAAAAJsAAAAA0DEZkAAAAAAAAAB5oAAAAAAQAAAAAAAAAELENvZ25vcy5DT0MuRGF0YVNvdXJjZS5SZXBvcnREYXRhLkxheW91dEJsb2NrDgAAAAGdAAAAiQAAAAmxAAAAAQAAAAIAAAAQoAAAAAEAAAAGsgAAAAZFbnRpdHkQoQAAAAEAAAAJswAAABCiAAAABAAAAAm0AAAADQMRowAAAAAAAAAHpAAAAAABAAAAAAAAAAQsQ29nbm9zLkNPQy5EYXRhU291cmNlLlJlcG9ydERhdGEuTGF5b3V0QmxvY2sOAAAAEKUAAAAEAAAACbUAAAANAxGmAAAAAAAAAAenAAAAAAEAAAAAAAAABCxDb2dub3MuQ09DLkRhdGFTb3VyY2UuUmVwb3J0RGF0YS5MYXlvdXRCbG9jaw4AAAAQqAAAAAQAAAAJtgAAAA0DB6kAAAAAAQAAAAQAAAAEK0NvZ25vcy5DT0MuRW5naW5lLlJlcG9ydERhdGEuT3JpZ2luYWxQcm9tcHQOAAAABUn///8rQ29nbm9zLkNPQy5FbmdpbmUuUmVwb3J0RGF0YS5PcmlnaW5hbFByb21wdAIAAAADa2V5A3VzZQEGDgAAAAmqAAAACbkAAAABRv///0n///8KCgFF////Sf///woKAUT///9J////CgoBqwAAAB4AAAAJvQAAAAEAAAABAAAABawAAAAhQ29nbm9zLkNPQy5FbmdpbmUuUmVwb3J0RGF0YS5QYWdlBwAAAAptX2ltcG9ydGVkCm1faW5zdGFuY2UEbV9JRAZtX05hbWUIbV9Cb2RpZXMJbV9Gb290ZXJzCW1fSGVhZGVycwAAAQEDAwMBCBxTeXN0ZW0uQ29sbGVjdGlvbnMuQXJyYXlMaXN0HFN5c3RlbS5Db2xsZWN0aW9ucy5BcnJheUxpc3QcU3lzdGVtLkNvbGxlY3Rpb25zLkFycmF5TGlzdA4AAAABAAAAAAa+AAAABVBhZ2UxCb4AAAAJvwAAAAnAAAAACcEAAAAHrQAAAAABAAAABAAAAAQrQ29nbm9zLkNPQy5FbmdpbmUuUmVwb3J0RGF0YS5PcmlnaW5hbFByb21wdA4AAAABPv///0n///8JrgAAAAnEAAAAATv///9J////CgoBOv///0n///8KCgE5////Sf///woKAa8AAAAeAAAACcgAAAABAAAAAQAAAAGwAAAArAAAAAEAAAAABskAAAAFUGFnZTEJyQAAAAnKAAAACcsAAAAJzAAAAAexAAAAAAEAAAAEAAAABCtDb2dub3MuQ09DLkVuZ2luZS5SZXBvcnREYXRhLk9yaWdpbmFsUHJvbXB0DgAAAAEz////Sf///wmyAAAACc8AAAABMP///0n///8KCgEv////Sf///woKAS7///9J////CgoBswAAAB4AAAAJ0wAAAAEAAAABAAAAAbQAAACsAAAAAQAAAAAG1AAAAAVQYWdlMQnUAAAACdUAAAAJ1gAAAAnXAAAAAbUAAACsAAAAAQAAAAAG2AAAAAVQYWdlMQnYAAAACdkAAAAJ2gAAAAnbAAAAAbYAAACsAAAAAQAAAAAG3AAAAAVQYWdlMQncAAAACd0AAAAJ3gAAAAnfAAAAEbkAAAABAAAABuAAAAAEMTUyMhC9AAAABAAAAAnhAAAADQMBvwAAAB4AAAAJ4gAAAAIAAAACAAAAAcAAAAAeAAAACeMAAAAAAAAAAAAAAAHBAAAAHgAAAAnjAAAAAAAAAAAAAAARxAAAAAEAAAAG5AAAAAQxNTIyEMgAAAAEAAAACeUAAAANAwHKAAAAHgAAAAnmAAAAEgAAABIAAAABywAAAB4AAAAJ4wAAAAAAAAAAAAAAAcwAAAAeAAAACeMAAAAAAAAAAAAAABHPAAAAAQAAAAboAAAAT1tERUZBVUxUX0RJTV0uW0dGUyBPUkcgSElFUkFSQ0hZXS5bR0ZTIE9SRyBISUVSQVJDSFldLltDT1JQT1JBVEVdLT5bYWxsXS5bMTUyMl0Q0wAAAAQAAAAJ6QAAAA0DAdUAAAAeAAAACeoAAAABAAAAAQAAAAHWAAAAHgAAAAnjAAAAAAAAAAAAAAAB1wAAAB4AAAAJ4wAAAAAAAAAAAAAAAdkAAAAeAAAACewAAAACAAAAAgAAAAHaAAAAHgAAAAntAAAAAAAAAAAAAAAB2wAAAB4AAAAJ7gAAAAEAAAABAAAAAd0AAAAeAAAACe8AAAABAAAAAQAAAAHeAAAAHgAAAAnjAAAAAAAAAAAAAAAB3wAAAB4AAAAJ4wAAAAAAAAAAAAAABeEAAAAoQ29nbm9zLkNPQy5FbmdpbmUuUmVwb3J0RGF0YS5Qcm9tcHRWYWx1ZQYAAAAJbV9kaXNwbGF5BW1fdXNlBm1fdHlwZQltX2NlbGxyZWYIbV9jdXN0b20LbV9pbmNsdXNpdmUBAQQBAQAsQ29nbm9zLkNPQy5FbmdpbmUuUmVwb3J0RGF0YS5Qcm9tcHRWYWx1ZVR5cGUOAAAAAQ4AAAAG8QAAABovR2xvYmFsIEZpbmFuY2lhbCBTZXJ2aWNlcwngAAAABQ3///8sQ29nbm9zLkNPQy5FbmdpbmUuUmVwb3J0RGF0YS5Qcm9tcHRWYWx1ZVR5cGUBAAAAB3ZhbHVlX18ACA4AAAAAAAAACREAAAAJEQAAAAEQ4gAAAAQAAAAJ9QAAAAn2AAAADQIQ4wAAAAAAAAAB5QAAAOEAAAAG9wAAABovR2xvYmFsIEZpbmFuY2lhbCBTZXJ2aWNlcwnkAAAAAQf///8N////AAAAAAkRAAAACREAAAABEOYAAAAgAAAACfsAAAAJ/AAAAAn9AAAACf4AAAAJ/wAAAAkAAQAACQEBAAAJAgEAAAkDAQAACQQBAAAJBQEAAAkGAQAACQcBAAAJCAEAAAkJAQAACQoBAAAJCwEAAAkMAQAADQ4B6QAAAOEAAAAGDQEAABlHbG9iYWwgRmluYW5jaWFsIFNlcnZpY2VzCegAAAAB8f7//w3///8AAAAACREAAAAJEQAAAAEQ6gAAAAQAAAAJEQEAAA0DEOwAAAAEAAAACRIBAAAJEwEAAA0CEO0AAAAAAAAAEO4AAAAEAAAACRQBAAANAxDvAAAABAAAAAkVAQAADQMF9QAAACpDb2dub3MuQ09DLkRhdGFTb3VyY2UuUmVwb3J0RGF0YS5UZXh0RnJhbWU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IBAQEBAQAAAAEBAQIBAAAAAQIBAAAEAAEBAAAAAAAEAAAAAC5Db2dub3MuQ09DLkRhdGFTb3VyY2UuUmVwb3J0RGF0YS5SZXBvcnRFbGVtZW50DgAAAAgBAQEICAEICDBDb2dub3MuQ09DLkVuZ2luZS5SZXBvcnREYXRhLkVsZW1lbnRMb2NhdGlvblR5cGUOAAAACAEBAQEBMENvZ25vcy5DT0MuRW5naW5lLlJlcG9ydERhdGEuUmVwb3J0UGFnZUJyZWFrVHlwZQ4AAAABAQEBDgAAAAkWAQAAAAAAAAoJEQAAAAYYAQAABFRleHQJIQAAAAkRAAAACSAAAAAAAAAJEQAAAAkRAAAACRgBAAAKCREAAAAAAAAAAAAAAAAJEQAAAAoJGgAAAAAAAAAAAAAABeD+//8wQ29nbm9zLkNPQy5FbmdpbmUuUmVwb3J0RGF0YS5FbGVtZW50TG9jYXRpb25UeXBlAQAAAAd2YWx1ZV9fAAgOAAAAAgAAAAAAAAAJBAAAAAkUAAAAAAEBAAAB3f7//+v///8AAAAAAAAAAAX2AAAAKUNvZ25vcy5DT0MuRGF0YVNvdXJjZS5SZXBvcnREYXRhLkNyb3NzdGFiNQAAAA1tX2Jhc2VFbGVtZW50EG1fSGVhZGVyRWxlbWVudHMQbV9Gb290ZXJFbGVtZW50cw5tX1Jvd3NNZXRhRGF0YRFtX0NvbHVtbnNNZXRhRGF0YQ1tX0F1dG9maXRDb2xzDW1fQXV0b2ZpdFJvd3MRbV9Qcm9wX0RpbWVuc2lvbnMLbV9Hcm91cENvbHMLbV9Hcm91cFJvd3MMbV9TaG93QXNMaXN0Cm1fU2hvd0NvbHMKbV9TaG93Um93cw1tX1Nob3dNZWFzdXJlDG1fUmVwZWF0Q29scwltX0NvbnRleH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EBAQEBAAAAAQIBAAAEAAEBAAAAAAAEAAAAAC5Db2dub3MuQ09DLkRhdGFTb3VyY2UuUmVwb3J0RGF0YS5SZXBvcnRFbGVtZW50DgAAABxTeXN0ZW0uQ29sbGVjdGlvbnMuQXJyYXlMaXN0HFN5c3RlbS5Db2xsZWN0aW9ucy5BcnJheUxpc3QcU3lzdGVtLkNvbGxlY3Rpb25zLkFycmF5TGlzdBxTeXN0ZW0uQ29sbGVjdGlvbnMuQXJyYXlMaXN0AQEBAQEBAQEBCAEBAQgIAQgIMENvZ25vcy5DT0MuRW5naW5lLlJlcG9ydERhdGEuRWxlbWVudExvY2F0aW9uVHlwZQ4AAAAIAQEBAQEwQ29nbm9zLkNPQy5FbmdpbmUuUmVwb3J0RGF0YS5SZXBvcnRQYWdlQnJlYWtUeXBlDgAAAAEBAQEOAAAACSQBAAAJJQEAAAkmAQAACScBAAAJKAEAAAAACgAAAAEBAAAKAAAAAAYpAQAACUNyb3NzdGFiMgkRAAAABisBAAAkSXNzdWVTdGF0dXNQYW5lbF9Dcm9zc3RhYjJfQ3Jvc3N0YWIyCSEAAAAJEQAAAAkgAAAAAQEABi8BAAAIU2xpZGU2NjEJEQAAAAkrAQAACSkBAAAJEQAAAAAAAABLAAAAAAkvAQAACgkaAAAAFAAAABQAAAAByv7//+D+//8CAAAAAAAAAAkEAAAACRQAAAAAAQEAAAHH/v//6////wAAAAAAAAAAAfsAAAD1AAAACToBAAAAAAAACgkRAAAABjwBAAAEVGV4dAk5AAAACREAAAAJIAAAAAAAAAkRAAAACREAAAAJPAEAAAoJEQAAAAAAAAAAAAAAAAkRAAAACgkyAAAAAAAAAAAAAAABvP7//+D+//8CAAAAAAAAAAkFAAAACRQAAAAAAQEAAAG5/v//6////wAAAAAAAAAAAfwAAAD1AAAACUgBAAAAAAAACgkRAAAABkoBAAAEVGV4dAk5AAAACREAAAAJIAAAAAAAAAkRAAAACREAAAAJSgEAAAoJEQAAAAAAAAAAAAAAAAkRAAAACgkyAAAAAAAAAAAAAAABrv7//+D+//8CAAAAAAAAAAkFAAAACRQAAAAAAQEAAAGr/v//6////wAAAAAAAAAABf0AAAAlQ29nbm9zLkNPQy5EYXRhU291cmNlLlJlcG9ydERhdGEuTGlzdC0AAAANbV9iYXNlRWxlbWVudAptX2lzTmVzdGVkEW1fQ29sdW1uc01ldGFEYXRhEG1fRm9vdGVyRWxlbWVudHMQbV9IZWFkZXJFbGVtZW50cw5tX1Jvd3NNZXRhRGF0YQ1tX1Nob3dNZWFzdXJlDG1fU2hvd0FzTGlzdA5tX0RhdGFTb3VyY2VJRAptX09iamVjdElkDm1fRnJpZW5kbHlOYW1lBm1fTmFtZRBtX1BvcnRhbFJlcG9ydElEEG1fUG9ydGFsUHJvdmlkZXISbV9Qb3J0YWxQcm92aWRlckl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wMDAwAAAAEBAQEBAQAAAAEBAQEBAAAAAQIBAAAEAAEBAAAAAAAEAAAAAC5Db2dub3MuQ09DLkRhdGFTb3VyY2UuUmVwb3J0RGF0YS5SZXBvcnRFbGVtZW50DgAAAAEcU3lzdGVtLkNvbGxlY3Rpb25zLkFycmF5TGlzdBxTeXN0ZW0uQ29sbGVjdGlvbnMuQXJyYXlMaXN0HFN5c3RlbS5Db2xsZWN0aW9ucy5BcnJheUxpc3QcU3lzdGVtLkNvbGxlY3Rpb25zLkFycmF5TGlzdAEBCAEBAQgIAQgIMENvZ25vcy5DT0MuRW5naW5lLlJlcG9ydERhdGEuRWxlbWVudExvY2F0aW9uVHlwZQ4AAAAIAQEBAQEwQ29nbm9zLkNPQy5FbmdpbmUuUmVwb3J0RGF0YS5SZXBvcnRQYWdlQnJlYWtUeXBlDgAAAAEBAQEOAAAACVYBAAABCVcBAAAJWAEAAAlZAQAACVoBAAAAAAAAAAAGWwEAAAVMaXN0MQkRAAAABl0BAAAcUmlza0hlYXRNYXBQYW5lbF9MaXN0MV9MaXN0MQk5AAAACREAAAAJIAAAAAEBAAZhAQAACFNsaWRlNjYxCREAAAAJXQEAAAlbAQAACREAAAAAAAAASwAAAAAJYQEAAAoJMgAAABQAAAAUAAAAAZj+///g/v//AgAAAAAAAAAJBQAAAAkUAAAAAAEBAAABlf7//+v///8AAAAAAAAAAAH+AAAA/QAAAAlsAQAAAQltAQAACW4BAAAJbwEAAAlwAQAAAAAAAAAABnEBAAAFTGlzdDIJEQAAAAZzAQAAHFJpc2tIZWF0TWFwUGFuZWxfTGlzdDJfTGlzdDIJOQAAAAkRAAAACSAAAAABAQAJYQEAAAkRAAAACXMBAAAJcQEAAAkRAAAAAAAAAEsAAAAACWEBAAAKCTIAAABGAAAAKAAAAAGC/v//4P7//wIAAAAAAAAACQUAAAAJFAAAAAABAQAAAX/+///r////AAAAAAAAAAAB/wAAAP0AAAAJggEAAAEJgwEAAAmEAQAACYUBAAAJhgEAAAAAAAAAAAaHAQAABUxpc3QzCREAAAAGiQEAABxSaXNrSGVhdE1hcFBhbmVsX0xpc3QzX0xpc3QzCTkAAAAJEQAAAAkgAAAAAQEACWEBAAAJEQAAAAmJAQAACYcBAAAJEQAAAAAAAABLAAAAAAlhAQAACgkyAAAAeAAAADwAAAABbP7//+D+//8CAAAAAAAAAAkFAAAACRQAAAAAAQEAAAFp/v//6////wAAAAAAAAAAAQABAAD1AAAACZgBAAAAAAAACgkRAAAABpoBAAAEVGV4dAk5AAAACREAAAAJIAAAAAAAAAkRAAAACREAAAAJmgEAAAoJEQAAAAAAAAAAAAAAAAkRAAAACgkyAAAAAAAAAAAAAAABXv7//+D+//8CAAAAAAAAAAkFAAAACRQAAAAAAQEAAAFb/v//6////wAAAAAAAAAAAQEBAAD1AAAACaYBAAAAAAAACgkRAAAABqgBAAAEVGV4dAk5AAAACREAAAAJIAAAAAAAAAkRAAAACREAAAAJqAEAAAoJEQAAAAAAAAAAAAAAAAkRAAAACgkyAAAAAAAAAAAAAAABUP7//+D+//8CAAAAAAAAAAkFAAAACRQAAAAAAQEAAAFN/v//6////wAAAAAAAAAAAQIBAAD9AAAACbQBAAABCbUBAAAJtgEAAAm3AQAACbgBAAAAAAAAAAAGuQEAAAVMaXN0NAkRAAAABrsBAAAcUmlza0hlYXRNYXBQYW5lbF9MaXN0NF9MaXN0NAk5AAAACREAAAAJIAAAAAEBAAlhAQAACREAAAAJuwEAAAm5AQAACREAAAAAAAAASwAAAAAJYQEAAAoJMgAAAKoAAABQAAAAATr+///g/v//AgAAAAAAAAAJBQAAAAkUAAAAAAEBAAABN/7//+v///8AAAAAAAAAAAEDAQAA/QAAAAnKAQAAAQnLAQAACcwBAAAJzQEAAAnOAQAAAAAAAAAABs8BAAAFTGlzdDUJEQAAAAbRAQAAHFJpc2tIZWF0TWFwUGFuZWxfTGlzdDVfTGlzdDUJOQAAAAkRAAAACSAAAAABAQAJYQEAAAkRAAAACdEBAAAJzwEAAAkRAAAAAAAAAEsAAAAACWEBAAAKCTIAAADcAAAAZAAAAAEk/v//4P7//wIAAAAAAAAACQUAAAAJFAAAAAABAQAAASH+///r////AAAAAAAAAAABBAEAAP0AAAAJ4AEAAAEJ4QEAAAniAQAACeMBAAAJ5AEAAAAAAAAAAAblAQAABUxpc3Q2CREAAAAG5wEAABxSaXNrSGVhdE1hcFBhbmVsX0xpc3Q2X0xpc3Q2CTkAAAAJEQAAAAkgAAAAAQEACWEBAAAJEQAAAAnnAQAACeUBAAAJEQAAAAAAAABLAAAAAAlhAQAACgkyAAAADgEAAHgAAAABDv7//+D+//8CAAAAAAAAAAkFAAAACRQAAAAAAQEAAAEL/v//6////wAAAAAAAAAAAQUBAAD1AAAACfYBAAAAAAAACgkRAAAABvgBAAAEVGV4dAk5AAAACREAAAAJIAAAAAAAAAkRAAAACREAAAAJ+AEAAAoJEQAAAAAAAAAAAAAAAAkRAAAACgkyAAAAAAAAAAAAAAABAP7//+D+//8CAAAAAAAAAAkFAAAACRQAAAAAAQEAAAH9/f//6////wAAAAAAAAAAAQYBAAD9AAAACQQCAAABCQUCAAAJBgIAAAkHAgAACQgCAAAAAAAAAAAGCQIAAAVMaXN0NwkRAAAABgsCAAAcUmlza0hlYXRNYXBQYW5lbF9MaXN0N19MaXN0Nwk5AAAACREAAAAJIAAAAAEBAAlhAQAACREAAAAJCwIAAAkJAgAACREAAAAAAAAASwAAAAAJYQEAAAoJMgAAAEABAACMAAAAAer9///g/v//AgAAAAAAAAAJBQAAAAkUAAAAAAEBAAAB5/3//+v///8AAAAAAAAAAAEHAQAA/QAAAAkaAgAAAQkbAgAACRwCAAAJHQIAAAkeAgAAAAAAAAAABh8CAAAFTGlzdDgJEQAAAAYhAgAAHFJpc2tIZWF0TWFwUGFuZWxfTGlzdDhfTGlzdDgJOQAAAAkRAAAACSAAAAABAQAJYQEAAAkRAAAACSECAAAJHwIAAAkRAAAAAAAAAEsAAAAACWEBAAAKCTIAAAByAQAAoAAAAAHU/f//4P7//wIAAAAAAAAACQUAAAAJFAAAAAABAQAAAdH9///r////AAAAAAAAAAABCAEAAP0AAAAJMAIAAAEJMQIAAAkyAgAACTMCAAAJNAIAAAAAAAAAAAY1AgAABUxpc3Q5CREAAAAGNwIAABxSaXNrSGVhdE1hcFBhbmVsX0xpc3Q5X0xpc3Q5CTkAAAAJEQAAAAkgAAAAAQEACWEBAAAJEQAAAAk3AgAACTUCAAAJEQAAAAAAAABLAAAAAAlhAQAACgkyAAAApAEAALQAAAABvv3//+D+//8CAAAAAAAAAAkFAAAACRQAAAAAAQEAAAG7/f//6////wAAAAAAAAAAAQkBAAD1AAAACUYCAAAAAAAACgkRAAAABkgCAAAEVGV4dAk5AAAACREAAAAJIAAAAAAAAAkRAAAACREAAAAJSAIAAAoJEQAAAAAAAAAAAAAAAAkRAAAACgkyAAAAAAAAAAAAAAABsP3//+D+//8CAAAAAAAAAAkFAAAACRQAAAAAAQEAAAGt/f//6////wAAAAAAAAAAAQoBAAD1AAAACVQCAAAAAAAACgkRAAAABlYCAAAEVGV4dAk5AAAACREAAAAJIAAAAAAAAAkRAAAACREAAAAJVgIAAAoJEQAAAAAAAAAAAAAAAAkRAAAACgkyAAAAAAAAAAAAAAABov3//+D+//8CAAAAAAAAAAkFAAAACRQAAAAAAQEAAAGf/f//6////wAAAAAAAAAAAQsBAAD1AAAACWICAAAAAAAACgkRAAAABmQCAAAEVGV4dAk5AAAACREAAAAJIAAAAAAAAAkRAAAACREAAAAJZAIAAAoJEQAAAAAAAAAAAAAAAAkRAAAACgkyAAAAAAAAAAAAAAABlP3//+D+//8CAAAAAAAAAAkFAAAACRQAAAAAAQEAAAGR/f//6////wAAAAAAAAAAAQwBAAD1AAAACXACAAAAAAAACgkRAAAABnICAAAEVGV4dAk5AAAACREAAAAJIAAAAAAAAAkRAAAACREAAAAJcgIAAAoJEQAAAAAAAAAAAAAAAAkRAAAACgkyAAAAAAAAAAAAAAABhv3//+D+//8CAAAAAAAAAAkFAAAACRQAAAAAAQEAAAGD/f//6////wAAAAAAAAAABREBAAAmQ29nbm9zLkNPQy5EYXRhU291cmNlLlJlcG9ydERhdGEuQ2hhcnQ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EBAQEBAQAAAAEBAQEBAAAAAQIBAAAEAAEBAAAAAAAEAAAAAC5Db2dub3MuQ09DLkRhdGFTb3VyY2UuUmVwb3J0RGF0YS5SZXBvcnRFbGVtZW50DgAAAAgBAQEICAEICDBDb2dub3MuQ09DLkVuZ2luZS5SZXBvcnREYXRhLkVsZW1lbnRMb2NhdGlvblR5cGUOAAAACAEBAQEBMENvZ25vcy5DT0MuRW5naW5lLlJlcG9ydERhdGEuUmVwb3J0UGFnZUJyZWFrVHlwZQ4AAAABAQEBDgAAAAl+AgAAAAAAAAZ/AgAAEkNvbWJpbmF0aW9uIENoYXJ0MgkRAAAABoECAAA5TG9zc0V2ZW50U3VtbWFyeVBhbmVsX0NvbWJpbmF0aW9uQ2hhcnQyX0NvbWJpbmF0aW9uQ2hhcnQyCVEAAAAJEQAAAAkgAAAAAQEABoUCAAAIU2xpZGU2NjEJEQAAAAmBAgAACX8CAAAJEQAAAAAAAABLAAAAAAmFAgAACglKAAAAFAAAABQAAAABdP3//+D+//8CAAAAAAAAAAkGAAAACRQAAAAAAQEAAAFx/f//6////wAAAAAAAAAABRIBAAAmQ29nbm9zLkNPQy5EYXRhU291cmNlLlJlcG9ydERhdGEuQ2hhcnQ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QEBAQEBAAAAAAEBAQEBAAAAAQIBAAAEAAEBAAAAAAAEAAAAAC5Db2dub3MuQ09DLkRhdGFTb3VyY2UuUmVwb3J0RGF0YS5SZXBvcnRFbGVtZW50DgAAAAgJAQEBCAgBCAgwQ29nbm9zLkNPQy5FbmdpbmUuUmVwb3J0RGF0YS5FbGVtZW50TG9jYXRpb25UeXBlDgAAAAgBAQEBATBDb2dub3MuQ09DLkVuZ2luZS5SZXBvcnREYXRhLlJlcG9ydFBhZ2VCcmVha1R5cGUOAAAAAQEBAQ4AAAAJkAIAAAAAAAAGkQIAAApQaWUgQ2hhcnQxCREAAAAGkwIAACJJc3N1ZXNieURvbWFpbl9QaWVDaGFydDFfUGllQ2hhcnQxCWgAAAAJEQAAAAlnAAAA5DJOuBuN0gEBAQAGlwIAAAhTbGlkZTU3OQkRAAAACZMCAAAJkQIAAAkRAAAAAAAAAEsAAAAACZcCAAAKCWEAAAAUAAAAFAAAAAFi/f//4P7//wIAAAAAAAAACQcAAAAJXAAAAAABAQAAAV/9///r////AAAAAAAAAAAFEwEAAClDb2dub3MuQ09DLkRhdGFTb3VyY2UuUmVwb3J0RGF0YS5Dcm9zc3RhYjYAAAANbV9iYXNlRWxlbWVudBBtX0hlYWRlckVsZW1lbnRzEG1fRm9vdGVyRWxlbWVudHMObV9Sb3dzTWV0YURhdGERbV9Db2x1bW5zTWV0YURhdGENbV9BdXRvZml0Q29scw1tX0F1dG9maXRSb3dzEW1fUHJvcF9EaW1lbnNpb25zC21fR3JvdXBDb2xzC21fR3JvdXBSb3dzDG1fU2hvd0FzTGlzdAptX1Nob3dDb2xzCm1fU2hvd1Jvd3MNbV9TaG93TWVhc3VyZQxtX1JlcGVhdENvbHMJbV9Db250ZXh0Dm1fRGF0YVNvdXJjZUlECm1fT2JqZWN0SWQObV9GcmllbmRseU5hbWUGbV9OYW1lEG1fUG9ydGFsUmVwb3J0SUQQbV9Qb3J0YWxQcm92aWRlchJtX1BvcnRhbFByb3ZpZGVySWQNbV9MYXN0VXBkYXRl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ABAQEBAQAAAAECAQAABAABAQAAAAAABAAAAAAuQ29nbm9zLkNPQy5EYXRhU291cmNlLlJlcG9ydERhdGEuUmVwb3J0RWxlbWVudA4AAAAcU3lzdGVtLkNvbGxlY3Rpb25zLkFycmF5TGlzdBxTeXN0ZW0uQ29sbGVjdGlvbnMuQXJyYXlMaXN0HFN5c3RlbS5Db2xsZWN0aW9ucy5BcnJheUxpc3QcU3lzdGVtLkNvbGxlY3Rpb25zLkFycmF5TGlzdAEBAQEBAQEBAQgJAQEBCAgBCAgwQ29nbm9zLkNPQy5FbmdpbmUuUmVwb3J0RGF0YS5FbGVtZW50TG9jYXRpb25UeXBlDgAAAAgBAQEBATBDb2dub3MuQ09DLkVuZ2luZS5SZXBvcnREYXRhLlJlcG9ydFBhZ2VCcmVha1R5cGUOAAAAAQEBAQ4AAAAJogIAAAmjAgAACaQCAAAJpQIAAAmmAgAAAAAKAAAAAQEAAAoAAAAABqcCAAAJQ3Jvc3N0YWIxCREAAAAGqQIAACJJc3N1ZXNieURvbWFpbl9Dcm9zc3RhYjFfQ3Jvc3N0YWIxCWgAAAAJEQAAAAlnAAAA5DJOuBuN0gEBAQAJlwIAAAkRAAAACakCAAAJpwIAAAkRAAAAAAAAAEsAAAAACZcCAAAKCWEAAABGAAAAKAAAAAFM/f//4P7//wIAAAAAAAAACQcAAAAJXAAAAAABAQAAAUn9///r////AAAAAAAAAAAFFAEAACpDb2dub3MuQ09DLkRhdGFTb3VyY2UuUmVwb3J0RGF0YS5UZXh0RnJhbWU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gEBAQEBAAAAAAEBAQIBAAAAAQIBAAAEAAEBAAAAAAAEAAAAAC5Db2dub3MuQ09DLkRhdGFTb3VyY2UuUmVwb3J0RGF0YS5SZXBvcnRFbGVtZW50DgAAAAgJAQEBCAgBCAgwQ29nbm9zLkNPQy5FbmdpbmUuUmVwb3J0RGF0YS5FbGVtZW50TG9jYXRpb25UeXBlDgAAAAgBAQEBATBDb2dub3MuQ09DLkVuZ2luZS5SZXBvcnREYXRhLlJlcG9ydFBhZ2VCcmVha1R5cGUOAAAAAQEBAQ4AAAAJuAIAAAAAAAAKCREAAAAGugIAAARUZXh0CWgAAAAJEQAAAAlnAAAAoLCQqxqN0gEAAAAJEQAAAAkRAAAACboCAAAKCREAAAAAAAAAAAAAAAAJEQAAAAoJYQAAAAAAAAAAAAAAAT79///g/v//AQAAAAAAAAAJBwAAAAlcAAAAAAEBAAABO/3//+v///8AAAAAAAAAAAEVAQAAEQEAAAnGAgAAAAAAAAbHAgAAGExvc3NlcyBieSBDYXRlZ29yeSBEb251dAkRAAAABskCAABBTG9zc2VzYnlDYXRlZ29yeWRvbnV0X0xvc3Nlc2J5Q2F0ZWdvcnlEb251dF9Mb3NzZXNieUNhdGVnb3J5RG9udXQJfwAAAAkRAAAACSAAAAABAQAGzQIAAAhTbGlkZTY2MgkRAAAACckCAAAJxwIAAAkRAAAAAAAAAEsAAAAACc0CAAAKCXgAAAAUAAAAFAAAAAEs/f//4P7//wIAAAAAAAAACQgAAAAJFAAAAAABAQAAASn9///r////AAAAAAAAAAAFFgEAAC5Db2dub3MuQ09DLkRhdGFTb3VyY2UuUmVwb3J0RGF0YS5SZXBvcnRFbGVtZW50CAAAAAltX0NvbFNwYW4SbV9Db2xTcGFuU3BlY2lmaWVkCW1fUm93U3BhbhJtX1Jvd1NwYW5TcGVjaWZpZWQHbV9TdHlsZQRtX0lEDm1fUmVhZE9ubHlOYW1lBm1fdHlwZQAAAAACAgEECAEIAS5Db2dub3MuQ09DLkVuZ2luZS5SZXBvcnREYXRhLlJlcG9ydEVsZW1lbnRUeXBlDgAAAA4AAAAAAAAAAAAAAAAACgoJEQAAAAUn/f//LkNvZ25vcy5DT0MuRW5naW5lLlJlcG9ydERhdGEuUmVwb3J0RWxlbWVudFR5cGUBAAAAB3ZhbHVlX18ACA4AAAAGAAAABS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aAgAACSkBAAAJEQAAAAEj/f//J/3//wIAAAABJQEAAB4AAAAJ4wAAAAAAAAAAAAAAASYBAAAeAAAACeMAAAAAAAAAAAAAAAEnAQAAHgAAAAnfAgAABgAAAAcAAAABKAEAAB4AAAAJ4AIAAAQAAAAFAAAAAToBAAAWAQAAAAAAAAAAAAAAAAoKCREAAAABHv3//yf9//8GAAAAAUgBAAAWAQAAAAAAAAAAAAAAAAoKCREAAAABHf3//yf9//8GAAAABVY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kAgAACVsBAAAJEQAAAAEZ/f//J/3//wMAAAABVwEAAB4AAAAJ4wAAAAAAAAAAAAAAAVgBAAAeAAAACeMAAAAAAAAAAAAAAAFZAQAAHgAAAAnjAAAAAAAAAAAAAAABWgEAAB4AAAAJ4wAAAAAAAAAAAAAABWw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pAgAACXEBAAAJEQAAAAEU/f//J/3//wMAAAABbQEAAB4AAAAJ4wAAAAAAAAAAAAAAAW4BAAAeAAAACeMAAAAAAAAAAAAAAAFvAQAAHgAAAAnjAAAAAAAAAAAAAAABcAEAAB4AAAAJ4wAAAAAAAAAAAAAABYI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uAgAACYcBAAAJEQAAAAEP/f//J/3//wMAAAABgwEAAB4AAAAJ4wAAAAAAAAAAAAAAAYQBAAAeAAAACeMAAAAAAAAAAAAAAAGFAQAAHgAAAAnjAAAAAAAAAAAAAAABhgEAAB4AAAAJ4wAAAAAAAAAAAAAAAZgBAAAWAQAAAAAAAAAAAAAAAAoKCREAAAABDP3//yf9//8GAAAAAaYBAAAWAQAAAAAAAAAAAAAAAAoKCREAAAABC/3//yf9//8GAAAABb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2AgAACbkBAAAJEQAAAAEH/f//J/3//wMAAAABtQEAAB4AAAAJ4wAAAAAAAAAAAAAAAbYBAAAeAAAACeMAAAAAAAAAAAAAAAG3AQAAHgAAAAnjAAAAAAAAAAAAAAABuAEAAB4AAAAJ4wAAAAAAAAAAAAAABco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7AgAACc8BAAAJEQAAAAEC/f//J/3//wMAAAABywEAAB4AAAAJ4wAAAAAAAAAAAAAAAcwBAAAeAAAACeMAAAAAAAAAAAAAAAHNAQAAHgAAAAnjAAAAAAAAAAAAAAABzgEAAB4AAAAJ4wAAAAAAAAAAAAAABeA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AAwAACeUBAAAJEQAAAAH9/P//J/3//wMAAAAB4QEAAB4AAAAJ4wAAAAAAAAAAAAAAAeIBAAAeAAAACeMAAAAAAAAAAAAAAAHjAQAAHgAAAAnjAAAAAAAAAAAAAAAB5AEAAB4AAAAJ4wAAAAAAAAAAAAAAAfYBAAAWAQAAAAAAAAAAAAAAAAoKCREAAAAB+vz//yf9//8GAAAABQQ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HAwAACQkCAAAJEQAAAAH2/P//J/3//wMAAAABBQIAAB4AAAAJ4wAAAAAAAAAAAAAAAQYCAAAeAAAACeMAAAAAAAAAAAAAAAEHAgAAHgAAAAnjAAAAAAAAAAAAAAABCAIAAB4AAAAJ4wAAAAAAAAAAAAAABRo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MAwAACR8CAAAJEQAAAAHx/P//J/3//wMAAAABGwIAAB4AAAAJ4wAAAAAAAAAAAAAAARwCAAAeAAAACeMAAAAAAAAAAAAAAAEdAgAAHgAAAAnjAAAAAAAAAAAAAAABHgIAAB4AAAAJ4wAAAAAAAAAAAAAABTA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RAwAACTUCAAAJEQAAAAHs/P//J/3//wMAAAABMQIAAB4AAAAJ4wAAAAAAAAAAAAAAATICAAAeAAAACeMAAAAAAAAAAAAAAAEzAgAAHgAAAAnjAAAAAAAAAAAAAAABNAIAAB4AAAAJ4wAAAAAAAAAAAAAAAUYCAAAWAQAAAAAAAAAAAAAAAAoKCREAAAAB6fz//yf9//8GAAAAAVQCAAAWAQAAAAAAAAAAAAAAAAoKCREAAAAB6Pz//yf9//8GAAAAAWICAAAWAQAAAAAAAAAAAAAAAAoKCREAAAAB5/z//yf9//8GAAAAAXACAAAWAQAAAAAAAAAAAAAAAAoKCREAAAAB5vz//yf9//8GAAAABX4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bAwAACX8CAAAJEQAAAAHi/P//J/3//wQAAAAFkAIAAC5Db2dub3MuQ09DLkRhdGFTb3VyY2UuUmVwb3J0RGF0YS5SZXBvcnRFbGVtZW50CAAAAAltX0NvbFNwYW4SbV9Db2xTcGFuU3BlY2lmaWVkCW1fUm93U3BhbhJtX1Jvd1NwYW5TcGVjaWZpZWQHbV9TdHlsZQRtX0lEDm1fUmVhZE9ubHlOYW1lBm1fdHlwZQAAAAAGAQEECAEIAS5Db2dub3MuQ09DLkVuZ2luZS5SZXBvcnREYXRhLlJlcG9ydEVsZW1lbnRUeXBlDgAAAA4AAAAAAAAAAAAAAAAACR8DAAAJkQIAAAkRAAAAAd78//8n/f//BAAAAAWi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IwMAAAmnAgAACREAAAAB2vz//yf9//8CAAAAAaMCAAAeAAAACe0AAAAAAAAAAAAAAAGkAgAAHgAAAAntAAAAAAAAAAAAAAABpQIAAB4AAAAJKAMAAAYAAAABAAAAAaYCAAAeAAAACSkDAAAFAAAAAQAAAAG4AgAAFgEAAAAAAAAAAAAAAAAKCgkRAAAAAdX8//8n/f//BgAAAAXG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LAMAAAnHAgAACREAAAAB0fz//yf9//8EAAAAEdoCAAABAAAABjADAAADUzE5EN8CAAAIAAAACTEDAAAJMgMAAAkzAwAACTQDAAAJNQMAAAk2AwAADQIQ4AIAAAQAAAAJNwMAAAk4AwAACTkDAAAJOgMAABHkAgAAAQAAAAY7AwAAA1MxMRHpAgAAAQAAAAY8AwAAA1MxNhHuAgAAAQAAAAY9AwAAA1MyMRH2AgAAAQAAAAY+AwAAA1MzMRH7AgAAAQAAAAY/AwAAA1MzNhEAAwAAAQAAAAZAAwAAA1M0MREHAwAAAQAAAAZBAwAAA1M1MBEMAwAAAQAAAAZCAwAAA1M1NRERAwAAAQAAAAZDAwAAA1M2MBEbAwAAAQAAAAZEAwAAAlMxER8DAAABAAAABkUDAAACUzURIwMAAAEAAAAGRgMAAANTMzUQKAMAAAYAAAAJRwMAAAlIAwAACUkDAAAJSgMAAAlLAwAACUwDAAAQKQMAAAUAAAAJTQMAAAlOAwAACU8DAAAJUAMAAAlRAwAAESwDAAABAAAABlIDAAACUzEFMQMAACtDb2dub3MuQ09DLkRhdGFTb3VyY2UuUmVwb3J0RGF0YS5SQ01ldGFEYXRhCAAAAAhtX2RpbUlkeAttX2lzU3VtbWFyeQZtX05hbWUGbV9TaXplB21fc3RhcnQHbV9zdHlsZQhtX2luZGVudBBtX0NvbnRhaW5lZEdyb3VwAAAEAAAGAAMIASVDb2dub3MuQ09DLkRhdGFTb3VyY2UuUmVwb3J0RGF0YS5DZWxsDgAAAAgICBxTeXN0ZW0uQ29sbGVjdGlvbnMuQXJyYXlMaXN0DgAAAAAAAAAACVMDAAACAAAAAAAAAAlUAwAA/////wlVAwAAATIDAAAxAwAAAAAAAAAJVgMAAAIAAAACAAAACVcDAAD/////CVgDAAABMwMAADEDAAAAAAAAAAlZAwAAAgAAAAQAAAAJWgMAAP////8JWwMAAAE0AwAAMQMAAAAAAAAACVwDAAACAAAABgAAAAldAwAA/////wleAwAAATUDAAAxAwAAAAAAAAAJXwMAAAIAAAAIAAAACWADAAD/////CWEDAAABNgMAADEDAAAAAAAAAAliAwAAAgAAAAoAAAAJYwMAAP////8JZAMAAAE3AwAAMQMAAAAAAAAACWUDAAABAAAAAAAAAAlmAwAA/////wlnAwAAATgDAAAxAwAAAAAAAAAJaAMAAAEAAAABAAAACWkDAAD/////CWoDAAABOQMAADEDAAAAAAAAAAlrAwAAAQAAAAIAAAAJbAMAAP////8JbQMAAAE6AwAAMQMAAAAAAAAACW4DAAABAAAAAwAAAAlvAwAA/////wlwAwAAAUcDAAAxAwAAAAAAAAAJcQMAAAEAAAAAAAAACXIDAAD/////CXMDAAABSAMAADEDAAAAAAAAAAl0AwAAAQAAAAEAAAAJdQMAAP////8JdgMAAAFJAwAAMQMAAAAAAAAACXcDAAABAAAAAgAAAAl4AwAA/////wl5AwAAAUoDAAAxAwAAAAAAAAAJegMAAAEAAAADAAAACXsDAAD/////CXwDAAABSwMAADEDAAAAAAAAAAl9AwAAAQAAAAQAAAAJfgMAAP////8JfwMAAAFMAwAAMQMAAAAAAAAACYADAAABAAAABQAAAAmBAwAA/////wmCAwAAAU0DAAAxAwAAAAAAAAAJgwMAAAEAAAAAAAAACYQDAAD/////CYUDAAABTgMAADEDAAAAAAAAAAmGAwAAAQAAAAEAAAAJhwMAAP////8JiAMAAAFPAwAAMQMAAAAAAAAACYkDAAABAAAAAgAAAAmKAwAA/////wmLAwAAAVADAAAxAwAAAAAAAAAJjAMAAAEAAAADAAAACY0DAAD/////CY4DAAABUQMAADEDAAAAAAAAAAmPAwAAAQAAAAQAAAAJkAMAAP////8JkQMAAAVTAwAAJUNvZ25vcy5DT0MuRGF0YVNvdXJjZS5SZXBvcnREYXRhLkNlbGwKAAAAC21fQ2VsbFBhcnRzB21fVmFsdWUMbV9Gb3JtdFZhbHVlCW1fY29sc3BhbhJtX2NvbHNwYW5zcGVjaWZpZWQJbV9yb3dzcGFuEm1fcm93c3BhbnNwZWNpZmllZAdtX3N0eWxlCm1faGFzSW1hZ2UKbV9pbWFnZXVybAQBAQAAAAAGAAErQ29nbm9zLkNPQy5EYXRhU291cmNlLlJlcG9ydERhdGEuQ2VsbFBhcnRbXQ4AAAAIAQgBAQ4AAAAJkgMAAAkRAAAACREAAAAAAAAAAAIAAAABCVQDAAAACREAAAARVAMAAAEAAAAGlgMAAANTMTIBVQMAAB4AAAAJlwMAAAIAAAACAAAAAVYDAABTAwAACZgDAAAJEQAAAAkRAAAAAAAAAAACAAAAAQlXAwAAAAkRAAAAEVcDAAABAAAABpwDAAADUzEyAVgDAAAeAAAACZ0DAAACAAAAAgAAAAFZAwAAUwMAAAmeAwAACREAAAAJEQAAAAAAAAAAAgAAAAEJWgMAAAAJEQAAABFaAwAAAQAAAAaiAwAAA1MxMgFbAwAAHgAAAAmjAwAAAgAAAAIAAAABXAMAAFMDAAAJpAMAAAkRAAAACREAAAAAAAAAAAIAAAABCV0DAAAACREAAAARXQMAAAEAAAAGqAMAAANTMTIBXgMAAB4AAAAJqQMAAAIAAAACAAAAAV8DAABTAwAACaoDAAAJEQAAAAkRAAAAAAAAAAACAAAAAQlgAwAAAAkRAAAAEWADAAABAAAABq4DAAADUzEyAWEDAAAeAAAACa8DAAACAAAAAgAAAAFiAwAAUwMAAAmwAwAACREAAAAJEQAAAAAAAAAAAgAAAAEJYwMAAAAJEQAAABFjAwAAAQAAAAa0AwAAA1MxMgFkAwAAHgAAAAm1AwAAAgAAAAIAAAABZQMAAFMDAAAJtgMAAAkRAAAACREAAAAAAAAAAAAAAAAACWYDAAAACREAAAARZgMAAAEAAAAGugMAAAJTNgFnAwAAHgAAAAnjAAAAAAAAAAAAAAABaAMAAFMDAAAJvAMAAAkRAAAACREAAAAAAAAAAAAAAAAACWkDAAAACREAAAARaQMAAAEAAAAGwAMAAAJTNwFqAwAAHgAAAAnjAAAAAAAAAAAAAAABawMAAFMDAAAJwgMAAAkRAAAACREAAAAAAAAAAAAAAAAACWwDAAAACREAAAARbAMAAAEAAAAGxgMAAAJTOAFtAwAAHgAAAAnjAAAAAAAAAAAAAAABbgMAAFMDAAAJyAMAAAkRAAAACREAAAAAAAAAAAAAAAAACW8DAAAACREAAAARbwMAAAEAAAAGzAMAAAJTOQFwAwAAHgAAAAnjAAAAAAAAAAAAAAABcQMAAFMDAAAJzgMAAAkRAAAACREAAAAAAAAAAAAAAAAACXIDAAAACREAAAARcgMAAAEAAAAG0gMAAANTMTQBcwMAAB4AAAAJ0wMAAAAAAAAAAAAAAXQDAABTAwAACdQDAAAJEQAAAAkRAAAAAAAAAAAAAAAAAAl1AwAAAAkRAAAAEXUDAAABAAAABtgDAAADUzE0AXYDAAAeAAAACdMDAAAAAAAAAAAAAAF3AwAAUwMAAAnaAwAACREAAAAJEQAAAAAAAAAAAAAAAAAJeAMAAAAJEQAAABF4AwAAAQAAAAbeAwAAA1MxNAF5AwAAHgAAAAnTAwAAAAAAAAAAAAABegMAAFMDAAAJ4AMAAAkRAAAACREAAAAAAAAAAAAAAAAACXsDAAAACREAAAARewMAAAEAAAAG5AMAAANTMTQBfAMAAB4AAAAJ0wMAAAAAAAAAAAAAAX0DAABTAwAACeYDAAAJEQAAAAkRAAAAAAAAAAAAAAAAAAl+AwAAAAkRAAAAEX4DAAABAAAABuoDAAADUzE0AX8DAAAeAAAACdMDAAAAAAAAAAAAAAGAAwAAUwMAAAnsAwAACREAAAAJEQAAAAAAAAAAAAAAAAAJgQMAAAAJEQAAABGBAwAAAQAAAAbwAwAAA1MyOQGCAwAAHgAAAAnTAwAAAAAAAAAAAAABgwMAAFMDAAAJ8gMAAAkRAAAACREAAAAAAAAAAAAAAAAACYQDAAAACREAAAARhAMAAAEAAAAG9gMAAANTMTABhQMAAB4AAAAJ0wMAAAAAAAAAAAAAAYYDAABTAwAACfgDAAAJEQAAAAkRAAAAAAAAAAAAAAAAAAmHAwAAAAkRAAAAEYcDAAABAAAABvwDAAADUzEwAYgDAAAeAAAACdMDAAAAAAAAAAAAAAGJAwAAUwMAAAn+AwAACREAAAAJEQAAAAAAAAAAAAAAAAAJigMAAAAJEQAAABGKAwAAAQAAAAYCBAAAA1MxMAGLAwAAHgAAAAnTAwAAAAAAAAAAAAABjAMAAFMDAAAJBAQAAAkRAAAACREAAAAAAAAAAAAAAAAACY0DAAAACREAAAARjQMAAAEAAAAGCAQAAANTMTABjgMAAB4AAAAJ0wMAAAAAAAAAAAAAAY8DAABTAwAACQoEAAAJEQAAAAkRAAAAAAAAAAAAAAAAAAmQAwAAAAkRAAAAEZADAAABAAAABg4EAAADUzExAZEDAAAeAAAACdMDAAAAAAAAAAAAAAeSAwAAAAEAAAABAAAABClDb2dub3MuQ09DLkRhdGFTb3VyY2UuUmVwb3J0RGF0YS5DZWxsUGFydA4AAAAJEAQAABCXAwAABAAAAAkRBAAACRIEAAANAgeYAwAAAAEAAAABAAAABClDb2dub3MuQ09DLkRhdGFTb3VyY2UuUmVwb3J0RGF0YS5DZWxsUGFydA4AAAAJEwQAABCdAwAABAAAAAkUBAAACRUEAAANAgeeAwAAAAEAAAABAAAABClDb2dub3MuQ09DLkRhdGFTb3VyY2UuUmVwb3J0RGF0YS5DZWxsUGFydA4AAAAJFgQAABCjAwAABAAAAAkXBAAACRgEAAANAgekAwAAAAEAAAABAAAABClDb2dub3MuQ09DLkRhdGFTb3VyY2UuUmVwb3J0RGF0YS5DZWxsUGFydA4AAAAJGQQAABCpAwAABAAAAAkaBAAACRsEAAANAgeqAwAAAAEAAAABAAAABClDb2dub3MuQ09DLkRhdGFTb3VyY2UuUmVwb3J0RGF0YS5DZWxsUGFydA4AAAAJHAQAABCvAwAABAAAAAkdBAAACR4EAAANAgewAwAAAAEAAAABAAAABClDb2dub3MuQ09DLkRhdGFTb3VyY2UuUmVwb3J0RGF0YS5DZWxsUGFydA4AAAAJHwQAABC1AwAABAAAAAkgBAAACSEEAAANAge2AwAAAAEAAAABAAAABClDb2dub3MuQ09DLkRhdGFTb3VyY2UuUmVwb3J0RGF0YS5DZWxsUGFydA4AAAAJIgQAAAe8AwAAAAEAAAABAAAABClDb2dub3MuQ09DLkRhdGFTb3VyY2UuUmVwb3J0RGF0YS5DZWxsUGFydA4AAAAJIwQAAAfCAwAAAAEAAAABAAAABClDb2dub3MuQ09DLkRhdGFTb3VyY2UuUmVwb3J0RGF0YS5DZWxsUGFydA4AAAAJJAQAAAfIAwAAAAEAAAABAAAABClDb2dub3MuQ09DLkRhdGFTb3VyY2UuUmVwb3J0RGF0YS5DZWxsUGFydA4AAAAJJQQAAAfOAwAAAAEAAAABAAAABClDb2dub3MuQ09DLkRhdGFTb3VyY2UuUmVwb3J0RGF0YS5DZWxsUGFydA4AAAAJJgQAABDTAwAAAAAAAAfUAwAAAAEAAAABAAAABClDb2dub3MuQ09DLkRhdGFTb3VyY2UuUmVwb3J0RGF0YS5DZWxsUGFydA4AAAAJJwQAAAfaAwAAAAEAAAABAAAABClDb2dub3MuQ09DLkRhdGFTb3VyY2UuUmVwb3J0RGF0YS5DZWxsUGFydA4AAAAJKAQAAAfgAwAAAAEAAAABAAAABClDb2dub3MuQ09DLkRhdGFTb3VyY2UuUmVwb3J0RGF0YS5DZWxsUGFydA4AAAAJKQQAAAfmAwAAAAEAAAABAAAABClDb2dub3MuQ09DLkRhdGFTb3VyY2UuUmVwb3J0RGF0YS5DZWxsUGFydA4AAAAJKgQAAAfsAwAAAAEAAAABAAAABClDb2dub3MuQ09DLkRhdGFTb3VyY2UuUmVwb3J0RGF0YS5DZWxsUGFydA4AAAAJKwQAAAfyAwAAAAEAAAABAAAABClDb2dub3MuQ09DLkRhdGFTb3VyY2UuUmVwb3J0RGF0YS5DZWxsUGFydA4AAAAJLAQAAAf4AwAAAAEAAAABAAAABClDb2dub3MuQ09DLkRhdGFTb3VyY2UuUmVwb3J0RGF0YS5DZWxsUGFydA4AAAAJLQQAAAf+AwAAAAEAAAABAAAABClDb2dub3MuQ09DLkRhdGFTb3VyY2UuUmVwb3J0RGF0YS5DZWxsUGFydA4AAAAJLgQAAAcEBAAAAAEAAAABAAAABClDb2dub3MuQ09DLkRhdGFTb3VyY2UuUmVwb3J0RGF0YS5DZWxsUGFydA4AAAAJLwQAAAcKBAAAAAEAAAABAAAABClDb2dub3MuQ09DLkRhdGFTb3VyY2UuUmVwb3J0RGF0YS5DZWxsUGFydA4AAAAJMAQAAAUQBAAAKUNvZ25vcy5DT0MuRGF0YVNvdXJjZS5SZXBvcnREYXRhLkNlbGxQYXJ0BQAAAAdtX3N0eWxlB21fdmFsdWUKbV9GbXRWYWx1ZQxtX2RhdGFGb3JtYXQLbV92YWx1ZVR5cGUGAQEBBCpDb2dub3MuQ09DLkVuZ2luZS5SZXBvcnREYXRhLkNlbGxWYWx1ZVR5cGUOAAAADgAAAAkxBAAABjIEAAAZR2xvYmFsIEZpbmFuY2lhbCBTZXJ2aWNlcwYzBAAAGUdsb2JhbCBGaW5hbmNpYWwgU2VydmljZXMKBcz7//8qQ29nbm9zLkNPQy5FbmdpbmUuUmVwb3J0RGF0YS5DZWxsVmFsdWVUeXBlAQAAAAd2YWx1ZV9fAAgOAAAABgAAAAERBAAAMQMAAAAAAAAACTUEAAABAAAAAAAAAAk2BAAA/////wk3BAAAARIEAAAxAwAAAAAAAAAJOAQAAAEAAAABAAAACTkEAAD/////CToEAAABEwQAABAEAAAJOwQAAAY8BAAACEFzaWEgUGFjBj0EAAAIQXNpYSBQYWMKAcL7///M+///BgAAAAEUBAAAMQMAAAAAAAAACT8EAAABAAAAAgAAAAlABAAA/////wlBBAAAARUEAAAxAwAAAAAAAAAJQgQAAAEAAAADAAAACUMEAAD/////CUQEAAABFgQAABAEAAAJRQQAAAZGBAAACUNvcnBvcmF0ZQZHBAAACUNvcnBvcmF0ZQoBuPv//8z7//8GAAAAARcEAAAxAwAAAAAAAAAJSQQAAAEAAAAEAAAACUoEAAD/////CUsEAAABGAQAADEDAAAAAAAAAAlMBAAAAQAAAAUAAAAJTQQAAP////8JTgQAAAEZBAAAEAQAAAlPBAAABlAEAAAERU1FQQZRBAAABEVNRUEKAa77///M+///BgAAAAEaBAAAMQMAAAAAAAAACVMEAAABAAAABgAAAAlUBAAA/////wlVBAAAARsEAAAxAwAAAAAAAAAJVgQAAAEAAAAHAAAACVcEAAD/////CVgEAAABHAQAABAEAAAJWQQAAAZaBAAADU5vcnRoIEFtZXJpY2EGWwQAAA1Ob3J0aCBBbWVyaWNhCgGk+///zPv//wYAAAABHQQAADEDAAAAAAAAAAldBAAAAQAAAAgAAAAJXgQAAP////8JXwQAAAEeBAAAMQMAAAAAAAAACWAEAAABAAAACQAAAAlhBAAA/////wliBAAAAR8EAAAQBAAACWMEAAAGZAQAABZSQ1NBIFN0YWdpbmcgSGllcmFyY2h5BmUEAAAWUkNTQSBTdGFnaW5nIEhpZXJhcmNoeQoBmvv//8z7//8GAAAAASAEAAAxAwAAAAAAAAAJZwQAAAEAAAAKAAAACWgEAAD/////CWkEAAABIQQAADEDAAAAAAAAAAlqBAAAAQAAAAsAAAAJawQAAP////8JbAQAAAEiBAAAEAQAAAltBAAABm4EAAAESGlnaAZvBAAABEhpZ2gKAZD7///M+///BgAAAAEjBAAAEAQAAAlxBAAABnIEAAAGTWVkaXVtBnMEAAAGTWVkaXVtCgGM+///zPv//wYAAAABJAQAABAEAAAJdQQAAAZ2BAAAA0xvdwZ3BAAAA0xvdwoBiPv//8z7//8GAAAAASUEAAAQBAAACXkEAAAGegQAAA5Ob3QgRGV0ZXJtaW5lZAZ7BAAADk5vdCBEZXRlcm1pbmVkCgGE+///zPv//wYAAAABJgQAABAEAAAJfQQAAAZ+BAAACkNvbXBsaWFuY2UGfwQAAApDb21wbGlhbmNlCgGA+///zPv//wYAAAABJwQAABAEAAAJgQQAAAaCBAAAC09wZXJhdGlvbmFsBoMEAAALT3BlcmF0aW9uYWwKAXz7///M+///BgAAAAEoBAAAEAQAAAmFBAAABoYEAAAKVGVjaG5vbG9neQaHBAAAClRlY2hub2xvZ3kKAXj7///M+///BgAAAAEpBAAAEAQAAAmJBAAABooEAAAURmluYW5jaWFsIE1hbmFnZW1lbnQGiwQAABRGaW5hbmNpYWwgTWFuYWdlbWVudAoBdPv//8z7//8GAAAAASoEAAAQBAAACY0EAAAGjgQAAAVBdWRpdAaPBAAABUF1ZGl0CgFw+///zPv//wYAAAABKwQAABAEAAAJkQQAAAaSBAAADklTX0RPTUFJTihBbGwpBpMEAAAOSVNfRE9NQUlOKEFsbCkKAWz7///M+///BgAAAAEsBAAAEAQAAAmVBAAABpYEAAAESGlnaAaXBAAABEhpZ2gKAWj7///M+///BgAAAAEtBAAAEAQAAAmZBAAABpoEAAAGTWVkaXVtBpsEAAAGTWVkaXVtCgFk+///zPv//wYAAAABLgQAABAEAAAJnQQAAAaeBAAADk5vdCBEZXRlcm1pbmVkBp8EAAAOTm90IERldGVybWluZWQKAWD7///M+///BgAAAAEvBAAAEAQAAAmhBAAABqIEAAADTG93BqMEAAADTG93CgFc+///zPv//wYAAAABMAQAABAEAAAJpQQAAAamBAAAEElTX1BSSU9SSVRZKEFsbCkGpwQAABBJU19QUklPUklUWShBbGwpCgFY+///zPv//wYAAAARMQQAAAEAAAAGqQQAAANTMTEBNQQAAFMDAAAJqgQAAAkRAAAACREAAAAAAAAAAAAAAAAACTYEAAAACREAAAARNgQAAAEAAAAGrgQAAANTMTQBNwQAAB4AAAAJ4wAAAAAAAAAAAAAAATgEAABTAwAACbAEAAAJEQAAAAkRAAAAAAAAAAAAAAAAAAk5BAAAAAkRAAAAETkEAAABAAAABrQEAAADUzE0AToEAAAeAAAACeMAAAAAAAAAAAAAABE7BAAAAQAAAAa2BAAAA1MxMQE/BAAAUwMAAAm3BAAACREAAAAJEQAAAAAAAAAAAAAAAAAJQAQAAAAJEQAAABFABAAAAQAAAAa7BAAAA1MxNAFBBAAAHgAAAAnjAAAAAAAAAAAAAAABQgQAAFMDAAAJvQQAAAkRAAAACREAAAAAAAAAAAAAAAAACUMEAAAACREAAAARQwQAAAEAAAAGwQQAAANTMTQBRAQAAB4AAAAJ4wAAAAAAAAAAAAAAEUUEAAABAAAABsMEAAADUzExAUkEAABTAwAACcQEAAAJEQAAAAkRAAAAAAAAAAAAAAAAAAlKBAAAAAkRAAAAEUoEAAABAAAABsgEAAADUzE0AUsEAAAeAAAACeMAAAAAAAAAAAAAAAFMBAAAUwMAAAnKBAAACREAAAAJEQAAAAAAAAAAAAAAAAAJTQQAAAAJEQAAABFNBAAAAQAAAAbOBAAAA1MxNAFOBAAAHgAAAAnjAAAAAAAAAAAAAAARTwQAAAEAAAAG0AQAAANTMTEBUwQAAFMDAAAJ0QQAAAkRAAAACREAAAAAAAAAAAAAAAAACVQEAAAACREAAAARVAQAAAEAAAAG1QQAAANTMTQBVQQAAB4AAAAJ4wAAAAAAAAAAAAAAAVYEAABTAwAACdcEAAAJEQAAAAkRAAAAAAAAAAAAAAAAAAlXBAAAAAkRAAAAEVcEAAABAAAABtsEAAADUzE0AVgEAAAeAAAACeMAAAAAAAAAAAAAABFZBAAAAQAAAAbdBAAAA1MxMQFdBAAAUwMAAAneBAAACREAAAAJEQAAAAAAAAAAAAAAAAAJXgQAAAAJEQAAABFeBAAAAQAAAAbiBAAAA1MxNAFfBAAAHgAAAAnjAAAAAAAAAAAAAAABYAQAAFMDAAAJ5AQAAAkRAAAACREAAAAAAAAAAAAAAAAACWEEAAAACREAAAARYQQAAAEAAAAG6AQAAANTMTQBYgQAAB4AAAAJ4wAAAAAAAAAAAAAAEWMEAAABAAAABuoEAAADUzExAWcEAABTAwAACesEAAAJEQAAAAkRAAAAAAAAAAAAAAAAAAloBAAAAAkRAAAAEWgEAAABAAAABu8EAAADUzE0AWkEAAAeAAAACeMAAAAAAAAAAAAAAAFqBAAAUwMAAAnxBAAACREAAAAJEQAAAAAAAAAAAAAAAAAJawQAAAAJEQAAABFrBAAAAQAAAAb1BAAAA1MxNAFsBAAAHgAAAAnjAAAAAAAAAAAAAAARbQQAAAEAAAAG9wQAAAJTMRFxBAAAAQAAAAb4BAAAAlMyEXUEAAABAAAABvkEAAACUzMReQQAAAEAAAAG+gQAAAJTNBF9BAAAAQAAAAb7BAAAA1MxMxGBBAAAAQAAAAb8BAAAA1MxMxGFBAAAAQAAAAb9BAAAA1MxMxGJBAAAAQAAAAb+BAAAA1MxMxGNBAAAAQAAAAb/BAAAA1MxMxGRBAAAAQAAAAYABQAAA1MyOBGVBAAAAQAAAAYBBQAAAlM3EZkEAAABAAAABgIFAAACUzcRnQQAAAEAAAAGAwUAAAJTNxGhBAAAAQAAAAYEBQAAAlM3EaUEAAABAAAABgUFAAACUzgHqgQAAAABAAAAAQAAAAQpQ29nbm9zLkNPQy5EYXRhU291cmNlLlJlcG9ydERhdGEuQ2VsbFBhcnQOAAAACQYFAAAHsAQAAAABAAAAAQAAAAQpQ29nbm9zLkNPQy5EYXRhU291cmNlLlJlcG9ydERhdGEuQ2VsbFBhcnQOAAAACQcFAAAHtwQAAAABAAAAAQAAAAQpQ29nbm9zLkNPQy5EYXRhU291cmNlLlJlcG9ydERhdGEuQ2VsbFBhcnQOAAAACQgFAAAHvQQAAAABAAAAAQAAAAQpQ29nbm9zLkNPQy5EYXRhU291cmNlLlJlcG9ydERhdGEuQ2VsbFBhcnQOAAAACQkFAAAHxAQAAAABAAAAAQAAAAQpQ29nbm9zLkNPQy5EYXRhU291cmNlLlJlcG9ydERhdGEuQ2VsbFBhcnQOAAAACQoFAAAHygQAAAABAAAAAQAAAAQpQ29nbm9zLkNPQy5EYXRhU291cmNlLlJlcG9ydERhdGEuQ2VsbFBhcnQOAAAACQsFAAAH0QQAAAABAAAAAQAAAAQpQ29nbm9zLkNPQy5EYXRhU291cmNlLlJlcG9ydERhdGEuQ2VsbFBhcnQOAAAACQwFAAAH1wQAAAABAAAAAQAAAAQpQ29nbm9zLkNPQy5EYXRhU291cmNlLlJlcG9ydERhdGEuQ2VsbFBhcnQOAAAACQ0FAAAH3gQAAAABAAAAAQAAAAQpQ29nbm9zLkNPQy5EYXRhU291cmNlLlJlcG9ydERhdGEuQ2VsbFBhcnQOAAAACQ4FAAAH5AQAAAABAAAAAQAAAAQpQ29nbm9zLkNPQy5EYXRhU291cmNlLlJlcG9ydERhdGEuQ2VsbFBhcnQOAAAACQ8FAAAH6wQAAAABAAAAAQAAAAQpQ29nbm9zLkNPQy5EYXRhU291cmNlLlJlcG9ydERhdGEuQ2VsbFBhcnQOAAAACRAFAAAH8QQAAAABAAAAAQAAAAQpQ29nbm9zLkNPQy5EYXRhU291cmNlLlJlcG9ydERhdGEuQ2VsbFBhcnQOAAAACREFAAABBgUAABAEAAAJEgUAAAYTBQAABkNsb3NlZAYUBQAABkNsb3NlZAoB6/r//8z7//8GAAAAAQcFAAAQBAAACRYFAAAGFwUAAARPcGVuBhgFAAAET3BlbgoB5/r//8z7//8GAAAAAQgFAAAQBAAACRoFAAAGGwUAAAZDbG9zZWQGHAUAAAZDbG9zZWQKAeP6///M+///BgAAAAEJBQAAEAQAAAkeBQAABh8FAAAET3BlbgYgBQAABE9wZW4KAd/6///M+///BgAAAAEKBQAAEAQAAAkiBQAABiMFAAAGQ2xvc2VkBiQFAAAGQ2xvc2VkCgHb+v//zPv//wYAAAABCwUAABAEAAAJJgUAAAYnBQAABE9wZW4GKAUAAARPcGVuCgHX+v//zPv//wYAAAABDAUAABAEAAAJKgUAAAYrBQAABkNsb3NlZAYsBQAABkNsb3NlZAoB0/r//8z7//8GAAAAAQ0FAAAQBAAACS4FAAAGLwUAAARPcGVuBjAFAAAET3BlbgoBz/r//8z7//8GAAAAAQ4FAAAQBAAACTIFAAAGMwUAAAZDbG9zZWQGNAUAAAZDbG9zZWQKAcv6///M+///BgAAAAEPBQAAEAQAAAk2BQAABjcFAAAET3BlbgY4BQAABE9wZW4KAcf6///M+///BgAAAAEQBQAAEAQAAAk6BQAABjsFAAAGQ2xvc2VkBjwFAAAGQ2xvc2VkCgHD+v//zPv//wYAAAABEQUAABAEAAAJPgUAAAY/BQAABE9wZW4GQAUAAARPcGVuCgG/+v//zPv//wYAAAAREgUAAAEAAAAGQgUAAANTMTMRFgUAAAEAAAAGQwUAAANTMTMRGgUAAAEAAAAGRAUAAANTMTMRHgUAAAEAAAAGRQUAAANTMTMRIgUAAAEAAAAGRgUAAANTMTMRJgUAAAEAAAAGRwUAAANTMTMRKgUAAAEAAAAGSAUAAANTMTMRLgUAAAEAAAAGSQUAAANTMTMRMgUAAAEAAAAGSgUAAANTMTMRNgUAAAEAAAAGSwUAAANTMTMROgUAAAEAAAAGTAUAAANTMTMRPgUAAAEAAAAGTQUAAANTMTML"/>
  <p:tag name="COGNOS_OFFICE_NEXT_REPORT_ID" val="14"/>
</p:tagLst>
</file>

<file path=ppt/theme/theme1.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10.xml><?xml version="1.0" encoding="utf-8"?>
<a:theme xmlns:a="http://schemas.openxmlformats.org/drawingml/2006/main" name="4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12.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13.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79B1078-1045-354B-9F07-06E0784FD1C7}"/>
    </a:ext>
  </a:extLst>
</a:theme>
</file>

<file path=ppt/theme/theme14.xml><?xml version="1.0" encoding="utf-8"?>
<a:theme xmlns:a="http://schemas.openxmlformats.org/drawingml/2006/main" name="Watson-Presentation-Template (WIP)">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C3D434E8-CE81-4703-93EE-7E03FB2CA8D4}" vid="{04F24CCC-8688-46DE-875C-0C48E802D371}"/>
    </a:ext>
  </a:extLst>
</a:theme>
</file>

<file path=ppt/theme/theme1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8A1A45C9-E356-4056-A5B5-8B4EE4A94ECF}" vid="{F819C5DE-3A45-4289-A1E7-C2AFD91E446F}"/>
    </a:ext>
  </a:extLst>
</a:theme>
</file>

<file path=ppt/theme/theme16.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17.xml><?xml version="1.0" encoding="utf-8"?>
<a:theme xmlns:a="http://schemas.openxmlformats.org/drawingml/2006/main" name="6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3.xml><?xml version="1.0" encoding="utf-8"?>
<a:theme xmlns:a="http://schemas.openxmlformats.org/drawingml/2006/main" name="2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5.xml><?xml version="1.0" encoding="utf-8"?>
<a:theme xmlns:a="http://schemas.openxmlformats.org/drawingml/2006/main" name="3_Watson: Group 1, White 4">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EBABA682-A35E-B54A-B271-47172C4CDEC4}" vid="{A759349D-D234-BF41-ACD8-C277A7FF8A95}"/>
    </a:ext>
  </a:extLst>
</a:theme>
</file>

<file path=ppt/theme/theme6.xml><?xml version="1.0" encoding="utf-8"?>
<a:theme xmlns:a="http://schemas.openxmlformats.org/drawingml/2006/main" name="WFSS_2017">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_2017" id="{956454C6-B39B-4FC0-BCEE-73DB51B9D7BE}" vid="{DD0F5722-4885-46E4-8894-5BA0C6924EDC}"/>
    </a:ext>
  </a:extLst>
</a:theme>
</file>

<file path=ppt/theme/theme7.xml><?xml version="1.0" encoding="utf-8"?>
<a:theme xmlns:a="http://schemas.openxmlformats.org/drawingml/2006/main" name="WFSS">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IBM Plex">
      <a:majorFont>
        <a:latin typeface="IBM Plex Sans Condensed Medium"/>
        <a:ea typeface=""/>
        <a:cs typeface=""/>
      </a:majorFont>
      <a:minorFont>
        <a:latin typeface="IBM Plex Sans Condensed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 id="{1201E8D6-0D24-4CC0-8460-1D365D0C59D8}" vid="{EFCA4E0C-E4E7-4DA2-B3DE-0B398FB0CAD6}"/>
    </a:ext>
  </a:extLst>
</a:theme>
</file>

<file path=ppt/theme/theme8.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9.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8_V01_Arial.potx" id="{C64CBE3A-1392-4FAD-83DE-FBBEF470E175}" vid="{61FAF36C-04C4-4A6A-8C02-963FA62AD4F8}"/>
    </a:ext>
  </a:extLst>
</a:theme>
</file>

<file path=docProps/app.xml><?xml version="1.0" encoding="utf-8"?>
<Properties xmlns="http://schemas.openxmlformats.org/officeDocument/2006/extended-properties" xmlns:vt="http://schemas.openxmlformats.org/officeDocument/2006/docPropsVTypes">
  <TotalTime>20077</TotalTime>
  <Words>855</Words>
  <Application>Microsoft Macintosh PowerPoint</Application>
  <PresentationFormat>Custom</PresentationFormat>
  <Paragraphs>125</Paragraphs>
  <Slides>10</Slides>
  <Notes>5</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10</vt:i4>
      </vt:variant>
    </vt:vector>
  </HeadingPairs>
  <TitlesOfParts>
    <vt:vector size="40" baseType="lpstr">
      <vt:lpstr>.AppleSystemUIFont</vt:lpstr>
      <vt:lpstr>Arial</vt:lpstr>
      <vt:lpstr>Calibri</vt:lpstr>
      <vt:lpstr>Cambria</vt:lpstr>
      <vt:lpstr>Helvetica Neue</vt:lpstr>
      <vt:lpstr>HelvNeue Light for IBM</vt:lpstr>
      <vt:lpstr>IBM Plex Sans</vt:lpstr>
      <vt:lpstr>IBM Plex Sans Condensed Medium</vt:lpstr>
      <vt:lpstr>IBM Plex Sans Condensed Text</vt:lpstr>
      <vt:lpstr>IBM Plex Sans Light</vt:lpstr>
      <vt:lpstr>IBM Plex Sans Regular</vt:lpstr>
      <vt:lpstr>IBM Plex Sans SemiBold</vt:lpstr>
      <vt:lpstr>Wingdings</vt:lpstr>
      <vt:lpstr>gry_background_2017</vt:lpstr>
      <vt:lpstr>1_Watson: Group 1, White 4</vt:lpstr>
      <vt:lpstr>2_Watson: Group 1, White 4</vt:lpstr>
      <vt:lpstr>wht_background_2017</vt:lpstr>
      <vt:lpstr>3_Watson: Group 1, White 4</vt:lpstr>
      <vt:lpstr>WFSS_2017</vt:lpstr>
      <vt:lpstr>WFSS</vt:lpstr>
      <vt:lpstr>2_IBM BxD 2018 black background</vt:lpstr>
      <vt:lpstr>1_IBM BxD 2018 black background</vt:lpstr>
      <vt:lpstr>4_IBM BxD 2018 black background</vt:lpstr>
      <vt:lpstr>IBM BxD 2018 black background</vt:lpstr>
      <vt:lpstr>blk_background_2017</vt:lpstr>
      <vt:lpstr>1_wht_background_2017</vt:lpstr>
      <vt:lpstr>Watson-Presentation-Template (WIP)</vt:lpstr>
      <vt:lpstr>1_gry_background_2017</vt:lpstr>
      <vt:lpstr>5_IBM BxD 2018 black background</vt:lpstr>
      <vt:lpstr>6_IBM BxD 2018 black background</vt:lpstr>
      <vt:lpstr> Квест-игра "Миссия выполнима с IBM Cloud"        </vt:lpstr>
      <vt:lpstr> Квест-игра "Миссия выполнима с IBM Cloud </vt:lpstr>
      <vt:lpstr> Квест-игра "Миссия выполнима с IBM Cloud </vt:lpstr>
      <vt:lpstr>IBM Cloud Pak for Data Интегрированная и модульная платформа </vt:lpstr>
      <vt:lpstr>IBM AutoAI дает возможность</vt:lpstr>
      <vt:lpstr>Как работает AutoAI?</vt:lpstr>
      <vt:lpstr>PowerPoint Presentation</vt:lpstr>
      <vt:lpstr>PowerPoint Presentation</vt:lpstr>
      <vt:lpstr>PowerPoint Presentation</vt:lpstr>
      <vt:lpstr>Инструменты, доступные в Watson Studio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OpenPages   Compliance Management          Agustin Rodriguez IBM OpenPages Technical Presales</dc:title>
  <dc:creator>AGUSTIN RODRIGUEZ MERCADAL</dc:creator>
  <cp:lastModifiedBy>Sergey Usachev</cp:lastModifiedBy>
  <cp:revision>224</cp:revision>
  <cp:lastPrinted>2021-07-06T06:19:45Z</cp:lastPrinted>
  <dcterms:created xsi:type="dcterms:W3CDTF">2019-07-02T18:41:51Z</dcterms:created>
  <dcterms:modified xsi:type="dcterms:W3CDTF">2021-09-02T09:49:28Z</dcterms:modified>
</cp:coreProperties>
</file>